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8"/>
    <p:sldMasterId id="2147484423" r:id="rId9"/>
  </p:sldMasterIdLst>
  <p:notesMasterIdLst>
    <p:notesMasterId r:id="rId30"/>
  </p:notesMasterIdLst>
  <p:handoutMasterIdLst>
    <p:handoutMasterId r:id="rId31"/>
  </p:handoutMasterIdLst>
  <p:sldIdLst>
    <p:sldId id="1071" r:id="rId10"/>
    <p:sldId id="1074" r:id="rId11"/>
    <p:sldId id="446" r:id="rId12"/>
    <p:sldId id="1043" r:id="rId13"/>
    <p:sldId id="1009" r:id="rId14"/>
    <p:sldId id="1025" r:id="rId15"/>
    <p:sldId id="1072" r:id="rId16"/>
    <p:sldId id="1075" r:id="rId17"/>
    <p:sldId id="1076" r:id="rId18"/>
    <p:sldId id="1082" r:id="rId19"/>
    <p:sldId id="1089" r:id="rId20"/>
    <p:sldId id="1083" r:id="rId21"/>
    <p:sldId id="1077" r:id="rId22"/>
    <p:sldId id="1086" r:id="rId23"/>
    <p:sldId id="1085" r:id="rId24"/>
    <p:sldId id="1088" r:id="rId25"/>
    <p:sldId id="1079" r:id="rId26"/>
    <p:sldId id="1080" r:id="rId27"/>
    <p:sldId id="1081" r:id="rId28"/>
    <p:sldId id="856" r:id="rId29"/>
  </p:sldIdLst>
  <p:sldSz cx="9144000" cy="6858000" type="screen4x3"/>
  <p:notesSz cx="6797675" cy="9926638"/>
  <p:defaultTextStyle>
    <a:defPPr>
      <a:defRPr lang="en-GB"/>
    </a:defPPr>
    <a:lvl1pPr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8" charset="-128"/>
        <a:cs typeface="+mn-cs"/>
      </a:defRPr>
    </a:lvl5pPr>
    <a:lvl6pPr marL="2286000" algn="l" defTabSz="914400" rtl="0" eaLnBrk="1" latinLnBrk="0" hangingPunct="1">
      <a:defRPr sz="2400" kern="1200">
        <a:solidFill>
          <a:schemeClr val="tx1"/>
        </a:solidFill>
        <a:latin typeface="Arial" charset="0"/>
        <a:ea typeface="ＭＳ Ｐゴシック" pitchFamily="-128" charset="-128"/>
        <a:cs typeface="+mn-cs"/>
      </a:defRPr>
    </a:lvl6pPr>
    <a:lvl7pPr marL="2743200" algn="l" defTabSz="914400" rtl="0" eaLnBrk="1" latinLnBrk="0" hangingPunct="1">
      <a:defRPr sz="2400" kern="1200">
        <a:solidFill>
          <a:schemeClr val="tx1"/>
        </a:solidFill>
        <a:latin typeface="Arial" charset="0"/>
        <a:ea typeface="ＭＳ Ｐゴシック" pitchFamily="-128" charset="-128"/>
        <a:cs typeface="+mn-cs"/>
      </a:defRPr>
    </a:lvl7pPr>
    <a:lvl8pPr marL="3200400" algn="l" defTabSz="914400" rtl="0" eaLnBrk="1" latinLnBrk="0" hangingPunct="1">
      <a:defRPr sz="2400" kern="1200">
        <a:solidFill>
          <a:schemeClr val="tx1"/>
        </a:solidFill>
        <a:latin typeface="Arial" charset="0"/>
        <a:ea typeface="ＭＳ Ｐゴシック" pitchFamily="-128" charset="-128"/>
        <a:cs typeface="+mn-cs"/>
      </a:defRPr>
    </a:lvl8pPr>
    <a:lvl9pPr marL="3657600" algn="l" defTabSz="914400" rtl="0" eaLnBrk="1" latinLnBrk="0" hangingPunct="1">
      <a:defRPr sz="2400" kern="1200">
        <a:solidFill>
          <a:schemeClr val="tx1"/>
        </a:solidFill>
        <a:latin typeface="Arial" charset="0"/>
        <a:ea typeface="ＭＳ Ｐゴシック" pitchFamily="-128" charset="-128"/>
        <a:cs typeface="+mn-cs"/>
      </a:defRPr>
    </a:lvl9pPr>
  </p:defaultTextStyle>
  <p:extLst>
    <p:ext uri="{521415D9-36F7-43E2-AB2F-B90AF26B5E84}">
      <p14:sectionLst xmlns:p14="http://schemas.microsoft.com/office/powerpoint/2010/main">
        <p14:section name="Introduction" id="{B146E03A-566B-4A18-B1B0-A1826B03F9C7}">
          <p14:sldIdLst>
            <p14:sldId id="1071"/>
            <p14:sldId id="1074"/>
            <p14:sldId id="446"/>
            <p14:sldId id="1043"/>
          </p14:sldIdLst>
        </p14:section>
        <p14:section name="Introduction" id="{CA7326FC-04A4-4979-B540-124E3EFA3474}">
          <p14:sldIdLst>
            <p14:sldId id="1009"/>
            <p14:sldId id="1025"/>
            <p14:sldId id="1072"/>
            <p14:sldId id="1075"/>
            <p14:sldId id="1076"/>
            <p14:sldId id="1082"/>
            <p14:sldId id="1089"/>
            <p14:sldId id="1083"/>
            <p14:sldId id="1077"/>
            <p14:sldId id="1086"/>
            <p14:sldId id="1085"/>
            <p14:sldId id="1088"/>
            <p14:sldId id="1079"/>
            <p14:sldId id="1080"/>
            <p14:sldId id="1081"/>
          </p14:sldIdLst>
        </p14:section>
        <p14:section name="Assitional Consideration" id="{0A9033F1-121A-4630-8BD4-7A20EBB44852}">
          <p14:sldIdLst>
            <p14:sldId id="85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C35"/>
    <a:srgbClr val="1E2326"/>
    <a:srgbClr val="BBE0E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8" autoAdjust="0"/>
    <p:restoredTop sz="78143" autoAdjust="0"/>
  </p:normalViewPr>
  <p:slideViewPr>
    <p:cSldViewPr>
      <p:cViewPr varScale="1">
        <p:scale>
          <a:sx n="89" d="100"/>
          <a:sy n="89" d="100"/>
        </p:scale>
        <p:origin x="202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624"/>
    </p:cViewPr>
  </p:sorterViewPr>
  <p:notesViewPr>
    <p:cSldViewPr>
      <p:cViewPr varScale="1">
        <p:scale>
          <a:sx n="82" d="100"/>
          <a:sy n="82" d="100"/>
        </p:scale>
        <p:origin x="3956" y="52"/>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45" cy="496888"/>
          </a:xfrm>
          <a:prstGeom prst="rect">
            <a:avLst/>
          </a:prstGeom>
        </p:spPr>
        <p:txBody>
          <a:bodyPr vert="horz" lIns="91440" tIns="45720" rIns="91440" bIns="45720" rtlCol="0"/>
          <a:lstStyle>
            <a:lvl1pPr algn="l">
              <a:defRPr sz="1200">
                <a:latin typeface="Arial" charset="0"/>
                <a:ea typeface="ＭＳ Ｐゴシック" pitchFamily="34" charset="-128"/>
              </a:defRPr>
            </a:lvl1pPr>
          </a:lstStyle>
          <a:p>
            <a:pPr>
              <a:defRPr/>
            </a:pPr>
            <a:endParaRPr lang="en-GB"/>
          </a:p>
        </p:txBody>
      </p:sp>
      <p:sp>
        <p:nvSpPr>
          <p:cNvPr id="3" name="Date Placeholder 2"/>
          <p:cNvSpPr>
            <a:spLocks noGrp="1"/>
          </p:cNvSpPr>
          <p:nvPr>
            <p:ph type="dt" sz="quarter" idx="1"/>
          </p:nvPr>
        </p:nvSpPr>
        <p:spPr>
          <a:xfrm>
            <a:off x="3849911" y="0"/>
            <a:ext cx="2946144" cy="496888"/>
          </a:xfrm>
          <a:prstGeom prst="rect">
            <a:avLst/>
          </a:prstGeom>
        </p:spPr>
        <p:txBody>
          <a:bodyPr vert="horz" lIns="91440" tIns="45720" rIns="91440" bIns="45720" rtlCol="0"/>
          <a:lstStyle>
            <a:lvl1pPr algn="r">
              <a:defRPr sz="1200">
                <a:latin typeface="Arial" charset="0"/>
                <a:ea typeface="ＭＳ Ｐゴシック" pitchFamily="34" charset="-128"/>
              </a:defRPr>
            </a:lvl1pPr>
          </a:lstStyle>
          <a:p>
            <a:pPr>
              <a:defRPr/>
            </a:pPr>
            <a:fld id="{373CE722-FBA0-42C2-A103-348DC3E2A1C0}" type="datetimeFigureOut">
              <a:rPr lang="en-GB"/>
              <a:pPr>
                <a:defRPr/>
              </a:pPr>
              <a:t>17/09/2022</a:t>
            </a:fld>
            <a:endParaRPr lang="en-GB"/>
          </a:p>
        </p:txBody>
      </p:sp>
      <p:sp>
        <p:nvSpPr>
          <p:cNvPr id="4" name="Footer Placeholder 3"/>
          <p:cNvSpPr>
            <a:spLocks noGrp="1"/>
          </p:cNvSpPr>
          <p:nvPr>
            <p:ph type="ftr" sz="quarter" idx="2"/>
          </p:nvPr>
        </p:nvSpPr>
        <p:spPr>
          <a:xfrm>
            <a:off x="1" y="9428164"/>
            <a:ext cx="2946145" cy="496887"/>
          </a:xfrm>
          <a:prstGeom prst="rect">
            <a:avLst/>
          </a:prstGeom>
        </p:spPr>
        <p:txBody>
          <a:bodyPr vert="horz" lIns="91440" tIns="45720" rIns="91440" bIns="45720" rtlCol="0" anchor="b"/>
          <a:lstStyle>
            <a:lvl1pPr algn="l">
              <a:defRPr sz="1200">
                <a:latin typeface="Arial" charset="0"/>
                <a:ea typeface="ＭＳ Ｐゴシック" pitchFamily="34" charset="-128"/>
              </a:defRPr>
            </a:lvl1pPr>
          </a:lstStyle>
          <a:p>
            <a:pPr>
              <a:defRPr/>
            </a:pPr>
            <a:endParaRPr lang="en-GB"/>
          </a:p>
        </p:txBody>
      </p:sp>
      <p:sp>
        <p:nvSpPr>
          <p:cNvPr id="5" name="Slide Number Placeholder 4"/>
          <p:cNvSpPr>
            <a:spLocks noGrp="1"/>
          </p:cNvSpPr>
          <p:nvPr>
            <p:ph type="sldNum" sz="quarter" idx="3"/>
          </p:nvPr>
        </p:nvSpPr>
        <p:spPr>
          <a:xfrm>
            <a:off x="3849911" y="9428164"/>
            <a:ext cx="2946144" cy="496887"/>
          </a:xfrm>
          <a:prstGeom prst="rect">
            <a:avLst/>
          </a:prstGeom>
        </p:spPr>
        <p:txBody>
          <a:bodyPr vert="horz" lIns="91440" tIns="45720" rIns="91440" bIns="45720" rtlCol="0" anchor="b"/>
          <a:lstStyle>
            <a:lvl1pPr algn="r">
              <a:defRPr sz="1200">
                <a:latin typeface="Arial" charset="0"/>
                <a:ea typeface="ＭＳ Ｐゴシック" pitchFamily="34" charset="-128"/>
              </a:defRPr>
            </a:lvl1pPr>
          </a:lstStyle>
          <a:p>
            <a:pPr>
              <a:defRPr/>
            </a:pPr>
            <a:fld id="{7EF0532F-58C5-4C19-8DF9-EB7293CC9963}" type="slidenum">
              <a:rPr lang="en-GB"/>
              <a:pPr>
                <a:defRPr/>
              </a:pPr>
              <a:t>‹#›</a:t>
            </a:fld>
            <a:endParaRPr lang="en-GB"/>
          </a:p>
        </p:txBody>
      </p:sp>
    </p:spTree>
    <p:extLst>
      <p:ext uri="{BB962C8B-B14F-4D97-AF65-F5344CB8AC3E}">
        <p14:creationId xmlns:p14="http://schemas.microsoft.com/office/powerpoint/2010/main" val="676906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1" y="0"/>
            <a:ext cx="294614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28" charset="-128"/>
                <a:cs typeface="+mn-cs"/>
              </a:defRPr>
            </a:lvl1pPr>
          </a:lstStyle>
          <a:p>
            <a:pPr>
              <a:defRPr/>
            </a:pPr>
            <a:endParaRPr lang="en-GB"/>
          </a:p>
        </p:txBody>
      </p:sp>
      <p:sp>
        <p:nvSpPr>
          <p:cNvPr id="16387" name="Rectangle 3"/>
          <p:cNvSpPr>
            <a:spLocks noGrp="1" noChangeArrowheads="1"/>
          </p:cNvSpPr>
          <p:nvPr>
            <p:ph type="dt" idx="1"/>
          </p:nvPr>
        </p:nvSpPr>
        <p:spPr bwMode="auto">
          <a:xfrm>
            <a:off x="3849911" y="0"/>
            <a:ext cx="2946144"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28" charset="-128"/>
                <a:cs typeface="+mn-cs"/>
              </a:defRPr>
            </a:lvl1pPr>
          </a:lstStyle>
          <a:p>
            <a:pPr>
              <a:defRPr/>
            </a:pPr>
            <a:endParaRPr lang="en-GB"/>
          </a:p>
        </p:txBody>
      </p:sp>
      <p:sp>
        <p:nvSpPr>
          <p:cNvPr id="399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680254" y="4714876"/>
            <a:ext cx="543716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6390" name="Rectangle 6"/>
          <p:cNvSpPr>
            <a:spLocks noGrp="1" noChangeArrowheads="1"/>
          </p:cNvSpPr>
          <p:nvPr>
            <p:ph type="ftr" sz="quarter" idx="4"/>
          </p:nvPr>
        </p:nvSpPr>
        <p:spPr bwMode="auto">
          <a:xfrm>
            <a:off x="1" y="9428164"/>
            <a:ext cx="294614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28" charset="-128"/>
                <a:cs typeface="+mn-cs"/>
              </a:defRPr>
            </a:lvl1pPr>
          </a:lstStyle>
          <a:p>
            <a:pPr>
              <a:defRPr/>
            </a:pPr>
            <a:endParaRPr lang="en-GB"/>
          </a:p>
        </p:txBody>
      </p:sp>
      <p:sp>
        <p:nvSpPr>
          <p:cNvPr id="16391" name="Rectangle 7"/>
          <p:cNvSpPr>
            <a:spLocks noGrp="1" noChangeArrowheads="1"/>
          </p:cNvSpPr>
          <p:nvPr>
            <p:ph type="sldNum" sz="quarter" idx="5"/>
          </p:nvPr>
        </p:nvSpPr>
        <p:spPr bwMode="auto">
          <a:xfrm>
            <a:off x="3849911" y="9428164"/>
            <a:ext cx="2946144"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28" charset="-128"/>
                <a:cs typeface="+mn-cs"/>
              </a:defRPr>
            </a:lvl1pPr>
          </a:lstStyle>
          <a:p>
            <a:pPr>
              <a:defRPr/>
            </a:pPr>
            <a:fld id="{3F680943-2BAE-452B-A07C-CB63B3D4F924}" type="slidenum">
              <a:rPr lang="en-GB"/>
              <a:pPr>
                <a:defRPr/>
              </a:pPr>
              <a:t>‹#›</a:t>
            </a:fld>
            <a:endParaRPr lang="en-GB"/>
          </a:p>
        </p:txBody>
      </p:sp>
    </p:spTree>
    <p:extLst>
      <p:ext uri="{BB962C8B-B14F-4D97-AF65-F5344CB8AC3E}">
        <p14:creationId xmlns:p14="http://schemas.microsoft.com/office/powerpoint/2010/main" val="339556637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000" kern="1200">
        <a:solidFill>
          <a:schemeClr val="tx1"/>
        </a:solidFill>
        <a:latin typeface="Arial" charset="0"/>
        <a:ea typeface="ＭＳ Ｐゴシック" pitchFamily="-128" charset="-128"/>
        <a:cs typeface="ＭＳ Ｐゴシック"/>
      </a:defRPr>
    </a:lvl1pPr>
    <a:lvl2pPr marL="457200" algn="l" rtl="0" eaLnBrk="0" fontAlgn="base" hangingPunct="0">
      <a:spcBef>
        <a:spcPct val="30000"/>
      </a:spcBef>
      <a:spcAft>
        <a:spcPct val="0"/>
      </a:spcAft>
      <a:defRPr sz="1000" kern="1200">
        <a:solidFill>
          <a:schemeClr val="tx1"/>
        </a:solidFill>
        <a:latin typeface="Arial" charset="0"/>
        <a:ea typeface="ＭＳ Ｐゴシック" pitchFamily="-128" charset="-128"/>
        <a:cs typeface="ＭＳ Ｐゴシック"/>
      </a:defRPr>
    </a:lvl2pPr>
    <a:lvl3pPr marL="914400" algn="l" rtl="0" eaLnBrk="0" fontAlgn="base" hangingPunct="0">
      <a:spcBef>
        <a:spcPct val="30000"/>
      </a:spcBef>
      <a:spcAft>
        <a:spcPct val="0"/>
      </a:spcAft>
      <a:defRPr sz="1000" kern="1200">
        <a:solidFill>
          <a:schemeClr val="tx1"/>
        </a:solidFill>
        <a:latin typeface="Arial" charset="0"/>
        <a:ea typeface="ＭＳ Ｐゴシック" pitchFamily="-128" charset="-128"/>
        <a:cs typeface="ＭＳ Ｐゴシック"/>
      </a:defRPr>
    </a:lvl3pPr>
    <a:lvl4pPr marL="1371600" algn="l" rtl="0" eaLnBrk="0" fontAlgn="base" hangingPunct="0">
      <a:spcBef>
        <a:spcPct val="30000"/>
      </a:spcBef>
      <a:spcAft>
        <a:spcPct val="0"/>
      </a:spcAft>
      <a:defRPr sz="1000" kern="1200">
        <a:solidFill>
          <a:schemeClr val="tx1"/>
        </a:solidFill>
        <a:latin typeface="Arial" charset="0"/>
        <a:ea typeface="ＭＳ Ｐゴシック" pitchFamily="-128" charset="-128"/>
        <a:cs typeface="ＭＳ Ｐゴシック"/>
      </a:defRPr>
    </a:lvl4pPr>
    <a:lvl5pPr marL="1828800" algn="l" rtl="0" eaLnBrk="0" fontAlgn="base" hangingPunct="0">
      <a:spcBef>
        <a:spcPct val="30000"/>
      </a:spcBef>
      <a:spcAft>
        <a:spcPct val="0"/>
      </a:spcAft>
      <a:defRPr sz="1000" kern="1200">
        <a:solidFill>
          <a:schemeClr val="tx1"/>
        </a:solidFill>
        <a:latin typeface="Arial" charset="0"/>
        <a:ea typeface="ＭＳ Ｐゴシック" pitchFamily="-12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lydeco.com/en/insights/2022/07/mhre-issues-ministerial-decisions-on-labour-law"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endParaRPr lang="en-GB"/>
          </a:p>
        </p:txBody>
      </p:sp>
      <p:sp>
        <p:nvSpPr>
          <p:cNvPr id="5" name="Footer Placeholder 4"/>
          <p:cNvSpPr>
            <a:spLocks noGrp="1"/>
          </p:cNvSpPr>
          <p:nvPr>
            <p:ph type="ftr" sz="quarter" idx="4"/>
          </p:nvPr>
        </p:nvSpPr>
        <p:spPr/>
        <p:txBody>
          <a:bodyPr/>
          <a:lstStyle/>
          <a:p>
            <a:pPr>
              <a:defRPr/>
            </a:pPr>
            <a:endParaRPr lang="en-GB"/>
          </a:p>
        </p:txBody>
      </p:sp>
      <p:sp>
        <p:nvSpPr>
          <p:cNvPr id="6" name="Slide Number Placeholder 5"/>
          <p:cNvSpPr>
            <a:spLocks noGrp="1"/>
          </p:cNvSpPr>
          <p:nvPr>
            <p:ph type="sldNum" sz="quarter" idx="5"/>
          </p:nvPr>
        </p:nvSpPr>
        <p:spPr/>
        <p:txBody>
          <a:bodyPr/>
          <a:lstStyle/>
          <a:p>
            <a:pPr>
              <a:defRPr/>
            </a:pPr>
            <a:fld id="{3F680943-2BAE-452B-A07C-CB63B3D4F924}" type="slidenum">
              <a:rPr lang="en-GB" smtClean="0"/>
              <a:pPr>
                <a:defRPr/>
              </a:pPr>
              <a:t>1</a:t>
            </a:fld>
            <a:endParaRPr lang="en-GB"/>
          </a:p>
        </p:txBody>
      </p:sp>
    </p:spTree>
    <p:extLst>
      <p:ext uri="{BB962C8B-B14F-4D97-AF65-F5344CB8AC3E}">
        <p14:creationId xmlns:p14="http://schemas.microsoft.com/office/powerpoint/2010/main" val="2108148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amended </a:t>
            </a:r>
            <a:r>
              <a:rPr lang="en-US" dirty="0" err="1"/>
              <a:t>labour</a:t>
            </a:r>
            <a:r>
              <a:rPr lang="en-US" dirty="0"/>
              <a:t> laws, which were first outlined by the government in November 2021, provide options that were not available before, strengthening employees' rights. Diverse work models provide flexibility that meets different needs and attracts talents from all over the world</a:t>
            </a:r>
          </a:p>
          <a:p>
            <a:r>
              <a:rPr lang="en-US" dirty="0"/>
              <a:t>Dr Abdulrahman Al </a:t>
            </a:r>
            <a:r>
              <a:rPr lang="en-US" dirty="0" err="1"/>
              <a:t>Awar</a:t>
            </a:r>
            <a:r>
              <a:rPr lang="en-US" dirty="0"/>
              <a:t>, Minister of Human Resources and </a:t>
            </a:r>
            <a:r>
              <a:rPr lang="en-US" dirty="0" err="1"/>
              <a:t>Emiratisation</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Bliss 2 Regular" panose="02000506030000020004" pitchFamily="50" charset="0"/>
              </a:rPr>
              <a:t>An example of one of the new permits includes one granted to juveniles aged between 15 and 18 to allow them to work at an establishment registered at the ministry.</a:t>
            </a:r>
          </a:p>
          <a:p>
            <a:endParaRPr lang="en-US" dirty="0"/>
          </a:p>
          <a:p>
            <a:endParaRPr lang="en-GB" dirty="0"/>
          </a:p>
        </p:txBody>
      </p:sp>
      <p:sp>
        <p:nvSpPr>
          <p:cNvPr id="4" name="Header Placeholder 3"/>
          <p:cNvSpPr>
            <a:spLocks noGrp="1"/>
          </p:cNvSpPr>
          <p:nvPr>
            <p:ph type="hdr" sz="quarter"/>
          </p:nvPr>
        </p:nvSpPr>
        <p:spPr/>
        <p:txBody>
          <a:bodyPr/>
          <a:lstStyle/>
          <a:p>
            <a:pPr>
              <a:defRPr/>
            </a:pPr>
            <a:endParaRPr lang="en-GB"/>
          </a:p>
        </p:txBody>
      </p:sp>
      <p:sp>
        <p:nvSpPr>
          <p:cNvPr id="5" name="Footer Placeholder 4"/>
          <p:cNvSpPr>
            <a:spLocks noGrp="1"/>
          </p:cNvSpPr>
          <p:nvPr>
            <p:ph type="ftr" sz="quarter" idx="4"/>
          </p:nvPr>
        </p:nvSpPr>
        <p:spPr/>
        <p:txBody>
          <a:bodyPr/>
          <a:lstStyle/>
          <a:p>
            <a:pPr>
              <a:defRPr/>
            </a:pPr>
            <a:endParaRPr lang="en-GB"/>
          </a:p>
        </p:txBody>
      </p:sp>
      <p:sp>
        <p:nvSpPr>
          <p:cNvPr id="6" name="Slide Number Placeholder 5"/>
          <p:cNvSpPr>
            <a:spLocks noGrp="1"/>
          </p:cNvSpPr>
          <p:nvPr>
            <p:ph type="sldNum" sz="quarter" idx="5"/>
          </p:nvPr>
        </p:nvSpPr>
        <p:spPr/>
        <p:txBody>
          <a:bodyPr/>
          <a:lstStyle/>
          <a:p>
            <a:pPr>
              <a:defRPr/>
            </a:pPr>
            <a:fld id="{3F680943-2BAE-452B-A07C-CB63B3D4F924}" type="slidenum">
              <a:rPr lang="en-GB" smtClean="0"/>
              <a:pPr>
                <a:defRPr/>
              </a:pPr>
              <a:t>10</a:t>
            </a:fld>
            <a:endParaRPr lang="en-GB"/>
          </a:p>
        </p:txBody>
      </p:sp>
    </p:spTree>
    <p:extLst>
      <p:ext uri="{BB962C8B-B14F-4D97-AF65-F5344CB8AC3E}">
        <p14:creationId xmlns:p14="http://schemas.microsoft.com/office/powerpoint/2010/main" val="3526658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endParaRPr lang="en-GB"/>
          </a:p>
        </p:txBody>
      </p:sp>
      <p:sp>
        <p:nvSpPr>
          <p:cNvPr id="5" name="Footer Placeholder 4"/>
          <p:cNvSpPr>
            <a:spLocks noGrp="1"/>
          </p:cNvSpPr>
          <p:nvPr>
            <p:ph type="ftr" sz="quarter" idx="4"/>
          </p:nvPr>
        </p:nvSpPr>
        <p:spPr/>
        <p:txBody>
          <a:bodyPr/>
          <a:lstStyle/>
          <a:p>
            <a:pPr>
              <a:defRPr/>
            </a:pPr>
            <a:endParaRPr lang="en-GB"/>
          </a:p>
        </p:txBody>
      </p:sp>
      <p:sp>
        <p:nvSpPr>
          <p:cNvPr id="6" name="Slide Number Placeholder 5"/>
          <p:cNvSpPr>
            <a:spLocks noGrp="1"/>
          </p:cNvSpPr>
          <p:nvPr>
            <p:ph type="sldNum" sz="quarter" idx="5"/>
          </p:nvPr>
        </p:nvSpPr>
        <p:spPr/>
        <p:txBody>
          <a:bodyPr/>
          <a:lstStyle/>
          <a:p>
            <a:pPr>
              <a:defRPr/>
            </a:pPr>
            <a:fld id="{3F680943-2BAE-452B-A07C-CB63B3D4F924}" type="slidenum">
              <a:rPr lang="en-GB" smtClean="0"/>
              <a:pPr>
                <a:defRPr/>
              </a:pPr>
              <a:t>12</a:t>
            </a:fld>
            <a:endParaRPr lang="en-GB"/>
          </a:p>
        </p:txBody>
      </p:sp>
    </p:spTree>
    <p:extLst>
      <p:ext uri="{BB962C8B-B14F-4D97-AF65-F5344CB8AC3E}">
        <p14:creationId xmlns:p14="http://schemas.microsoft.com/office/powerpoint/2010/main" val="1856864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err="1">
                <a:solidFill>
                  <a:srgbClr val="53565A"/>
                </a:solidFill>
                <a:effectLst/>
                <a:latin typeface="Bliss 2 Regular" panose="02000506030000020004"/>
              </a:rPr>
              <a:t>Emiratisation</a:t>
            </a:r>
            <a:r>
              <a:rPr lang="en-US" b="0" i="0" dirty="0">
                <a:solidFill>
                  <a:srgbClr val="53565A"/>
                </a:solidFill>
                <a:effectLst/>
                <a:latin typeface="Bliss 2 Regular" panose="02000506030000020004"/>
              </a:rPr>
              <a:t> was and continues to be one of the hot topics in the UAE</a:t>
            </a:r>
          </a:p>
          <a:p>
            <a:pPr algn="l" fontAlgn="base"/>
            <a:r>
              <a:rPr lang="en-US" b="0" i="0" dirty="0">
                <a:solidFill>
                  <a:srgbClr val="53565A"/>
                </a:solidFill>
                <a:effectLst/>
                <a:latin typeface="Bliss 2 Regular" panose="02000506030000020004"/>
              </a:rPr>
              <a:t>Recently, </a:t>
            </a:r>
            <a:r>
              <a:rPr lang="en-US" b="0" i="0" dirty="0" err="1">
                <a:solidFill>
                  <a:srgbClr val="53565A"/>
                </a:solidFill>
                <a:effectLst/>
                <a:latin typeface="Bliss 2 Regular" panose="02000506030000020004"/>
              </a:rPr>
              <a:t>MoHRE</a:t>
            </a:r>
            <a:r>
              <a:rPr lang="en-US" b="0" i="0" dirty="0">
                <a:solidFill>
                  <a:srgbClr val="53565A"/>
                </a:solidFill>
                <a:effectLst/>
                <a:latin typeface="Bliss 2 Regular" panose="02000506030000020004"/>
              </a:rPr>
              <a:t> issued a new </a:t>
            </a:r>
            <a:r>
              <a:rPr lang="en-US" b="0" i="0" u="sng" dirty="0">
                <a:solidFill>
                  <a:srgbClr val="53565A"/>
                </a:solidFill>
                <a:effectLst/>
                <a:latin typeface="Bliss 2 Regular" panose="02000506030000020004"/>
                <a:hlinkClick r:id="rId3"/>
              </a:rPr>
              <a:t>Ministerial Decision</a:t>
            </a:r>
            <a:r>
              <a:rPr lang="en-US" b="0" i="0" dirty="0">
                <a:solidFill>
                  <a:srgbClr val="53565A"/>
                </a:solidFill>
                <a:effectLst/>
                <a:latin typeface="Bliss 2 Regular" panose="02000506030000020004"/>
              </a:rPr>
              <a:t> issued in relation to </a:t>
            </a:r>
            <a:r>
              <a:rPr lang="en-US" b="0" i="0" dirty="0" err="1">
                <a:solidFill>
                  <a:srgbClr val="53565A"/>
                </a:solidFill>
                <a:effectLst/>
                <a:latin typeface="Bliss 2 Regular" panose="02000506030000020004"/>
              </a:rPr>
              <a:t>Emiratisation</a:t>
            </a:r>
            <a:r>
              <a:rPr lang="en-US" b="0" i="0" dirty="0">
                <a:solidFill>
                  <a:srgbClr val="53565A"/>
                </a:solidFill>
                <a:effectLst/>
                <a:latin typeface="Bliss 2 Regular" panose="02000506030000020004"/>
              </a:rPr>
              <a:t> in the UAE. </a:t>
            </a:r>
          </a:p>
          <a:p>
            <a:pPr algn="l" fontAlgn="base"/>
            <a:endParaRPr kumimoji="0" lang="en-US" altLang="en-US" sz="1000" b="0" i="0" u="none" strike="noStrike" cap="none" normalizeH="0" baseline="0" dirty="0">
              <a:ln>
                <a:noFill/>
              </a:ln>
              <a:solidFill>
                <a:srgbClr val="53565A"/>
              </a:solidFill>
              <a:effectLst/>
              <a:latin typeface="Bliss 2 Regular" panose="02000506030000020004"/>
            </a:endParaRPr>
          </a:p>
          <a:p>
            <a:pPr algn="l" fontAlgn="base"/>
            <a:r>
              <a:rPr kumimoji="0" lang="en-US" altLang="en-US" sz="1000" b="0" i="0" u="none" strike="noStrike" cap="none" normalizeH="0" baseline="0" dirty="0">
                <a:ln>
                  <a:noFill/>
                </a:ln>
                <a:solidFill>
                  <a:srgbClr val="53565A"/>
                </a:solidFill>
                <a:effectLst/>
                <a:latin typeface="PMN Caecilia W02"/>
              </a:rPr>
              <a:t>Another factor to consider is that within the five skillset categories (5 being the lowest) skill set category 4 is now a level which requires certification; an example of a role which falls within category 4 is security guard.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53565A"/>
                </a:solidFill>
                <a:effectLst/>
                <a:latin typeface="PMN Caecilia W02"/>
              </a:rPr>
              <a:t>In order for Emirati nationals to be counted against the quota, employers need to ensure that they comply with all </a:t>
            </a:r>
            <a:r>
              <a:rPr kumimoji="0" lang="en-US" altLang="en-US" sz="1000" b="0" i="0" u="none" strike="noStrike" cap="none" normalizeH="0" baseline="0" dirty="0" err="1">
                <a:ln>
                  <a:noFill/>
                </a:ln>
                <a:solidFill>
                  <a:srgbClr val="53565A"/>
                </a:solidFill>
                <a:effectLst/>
                <a:latin typeface="PMN Caecilia W02"/>
              </a:rPr>
              <a:t>labour</a:t>
            </a:r>
            <a:r>
              <a:rPr kumimoji="0" lang="en-US" altLang="en-US" sz="1000" b="0" i="0" u="none" strike="noStrike" cap="none" normalizeH="0" baseline="0" dirty="0">
                <a:ln>
                  <a:noFill/>
                </a:ln>
                <a:solidFill>
                  <a:srgbClr val="53565A"/>
                </a:solidFill>
                <a:effectLst/>
                <a:latin typeface="PMN Caecilia W02"/>
              </a:rPr>
              <a:t> regulations, and that they have furnished each UAE national with a work permit and employment contract, registered them with the applicable pension authority, and paid them through the Wages Protection System.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53565A"/>
              </a:solidFill>
              <a:effectLst/>
              <a:latin typeface="PMN Caecilia W0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53565A"/>
                </a:solidFill>
                <a:effectLst/>
                <a:latin typeface="PMN Caecilia W02"/>
              </a:rPr>
              <a:t>In addition to the new </a:t>
            </a:r>
            <a:r>
              <a:rPr kumimoji="0" lang="en-US" altLang="en-US" sz="1000" b="0" i="0" u="none" strike="noStrike" cap="none" normalizeH="0" baseline="0" dirty="0" err="1">
                <a:ln>
                  <a:noFill/>
                </a:ln>
                <a:solidFill>
                  <a:srgbClr val="53565A"/>
                </a:solidFill>
                <a:effectLst/>
                <a:latin typeface="PMN Caecilia W02"/>
              </a:rPr>
              <a:t>Emiratisation</a:t>
            </a:r>
            <a:r>
              <a:rPr kumimoji="0" lang="en-US" altLang="en-US" sz="1000" b="0" i="0" u="none" strike="noStrike" cap="none" normalizeH="0" baseline="0" dirty="0">
                <a:ln>
                  <a:noFill/>
                </a:ln>
                <a:solidFill>
                  <a:srgbClr val="53565A"/>
                </a:solidFill>
                <a:effectLst/>
                <a:latin typeface="PMN Caecilia W02"/>
              </a:rPr>
              <a:t> requirements, the Ministry of Human Resources &amp; </a:t>
            </a:r>
            <a:r>
              <a:rPr kumimoji="0" lang="en-US" altLang="en-US" sz="1000" b="0" i="0" u="none" strike="noStrike" cap="none" normalizeH="0" baseline="0" dirty="0" err="1">
                <a:ln>
                  <a:noFill/>
                </a:ln>
                <a:solidFill>
                  <a:srgbClr val="53565A"/>
                </a:solidFill>
                <a:effectLst/>
                <a:latin typeface="PMN Caecilia W02"/>
              </a:rPr>
              <a:t>Emiratisation</a:t>
            </a:r>
            <a:r>
              <a:rPr kumimoji="0" lang="en-US" altLang="en-US" sz="1000" b="0" i="0" u="none" strike="noStrike" cap="none" normalizeH="0" baseline="0" dirty="0">
                <a:ln>
                  <a:noFill/>
                </a:ln>
                <a:solidFill>
                  <a:srgbClr val="53565A"/>
                </a:solidFill>
                <a:effectLst/>
                <a:latin typeface="PMN Caecilia W02"/>
              </a:rPr>
              <a:t> has announced amended conditions for the Platinum membership of the </a:t>
            </a:r>
            <a:r>
              <a:rPr kumimoji="0" lang="en-US" altLang="en-US" sz="1000" b="0" i="0" u="none" strike="noStrike" cap="none" normalizeH="0" baseline="0" dirty="0" err="1">
                <a:ln>
                  <a:noFill/>
                </a:ln>
                <a:solidFill>
                  <a:srgbClr val="53565A"/>
                </a:solidFill>
                <a:effectLst/>
                <a:latin typeface="PMN Caecilia W02"/>
              </a:rPr>
              <a:t>Tawteen</a:t>
            </a:r>
            <a:r>
              <a:rPr kumimoji="0" lang="en-US" altLang="en-US" sz="1000" b="0" i="0" u="none" strike="noStrike" cap="none" normalizeH="0" baseline="0" dirty="0">
                <a:ln>
                  <a:noFill/>
                </a:ln>
                <a:solidFill>
                  <a:srgbClr val="53565A"/>
                </a:solidFill>
                <a:effectLst/>
                <a:latin typeface="PMN Caecilia W02"/>
              </a:rPr>
              <a:t> Partners Club. To receive the Platinum membership, employers must now increase their </a:t>
            </a:r>
            <a:r>
              <a:rPr kumimoji="0" lang="en-US" altLang="en-US" sz="1000" b="0" i="0" u="none" strike="noStrike" cap="none" normalizeH="0" baseline="0" dirty="0" err="1">
                <a:ln>
                  <a:noFill/>
                </a:ln>
                <a:solidFill>
                  <a:srgbClr val="53565A"/>
                </a:solidFill>
                <a:effectLst/>
                <a:latin typeface="PMN Caecilia W02"/>
              </a:rPr>
              <a:t>Emiratisation</a:t>
            </a:r>
            <a:r>
              <a:rPr kumimoji="0" lang="en-US" altLang="en-US" sz="1000" b="0" i="0" u="none" strike="noStrike" cap="none" normalizeH="0" baseline="0" dirty="0">
                <a:ln>
                  <a:noFill/>
                </a:ln>
                <a:solidFill>
                  <a:srgbClr val="53565A"/>
                </a:solidFill>
                <a:effectLst/>
                <a:latin typeface="PMN Caecilia W02"/>
              </a:rPr>
              <a:t> quota by at least three times the prescribed annual ratio (if the number of Emirati employees is at least 30) or participate in the </a:t>
            </a:r>
            <a:r>
              <a:rPr kumimoji="0" lang="en-US" altLang="en-US" sz="1000" b="0" i="0" u="none" strike="noStrike" cap="none" normalizeH="0" baseline="0" dirty="0" err="1">
                <a:ln>
                  <a:noFill/>
                </a:ln>
                <a:solidFill>
                  <a:srgbClr val="53565A"/>
                </a:solidFill>
                <a:effectLst/>
                <a:latin typeface="PMN Caecilia W02"/>
              </a:rPr>
              <a:t>Nafis</a:t>
            </a:r>
            <a:r>
              <a:rPr kumimoji="0" lang="en-US" altLang="en-US" sz="1000" b="0" i="0" u="none" strike="noStrike" cap="none" normalizeH="0" baseline="0" dirty="0">
                <a:ln>
                  <a:noFill/>
                </a:ln>
                <a:solidFill>
                  <a:srgbClr val="53565A"/>
                </a:solidFill>
                <a:effectLst/>
                <a:latin typeface="PMN Caecilia W02"/>
              </a:rPr>
              <a:t> </a:t>
            </a:r>
            <a:r>
              <a:rPr kumimoji="0" lang="en-US" altLang="en-US" sz="1000" b="0" i="0" u="none" strike="noStrike" cap="none" normalizeH="0" baseline="0" dirty="0" err="1">
                <a:ln>
                  <a:noFill/>
                </a:ln>
                <a:solidFill>
                  <a:srgbClr val="53565A"/>
                </a:solidFill>
                <a:effectLst/>
                <a:latin typeface="PMN Caecilia W02"/>
              </a:rPr>
              <a:t>programme</a:t>
            </a:r>
            <a:r>
              <a:rPr kumimoji="0" lang="en-US" altLang="en-US" sz="1000" b="0" i="0" u="none" strike="noStrike" cap="none" normalizeH="0" baseline="0" dirty="0">
                <a:ln>
                  <a:noFill/>
                </a:ln>
                <a:solidFill>
                  <a:srgbClr val="53565A"/>
                </a:solidFill>
                <a:effectLst/>
                <a:latin typeface="PMN Caecilia W02"/>
              </a:rPr>
              <a:t> and train at least 500 Emirati nationals per year.</a:t>
            </a:r>
            <a:endParaRPr kumimoji="0" lang="en-US" altLang="en-US" sz="1600" b="0" i="0" u="none" strike="noStrike" cap="none" normalizeH="0" baseline="0" dirty="0">
              <a:ln>
                <a:noFill/>
              </a:ln>
              <a:solidFill>
                <a:srgbClr val="00677F"/>
              </a:solidFill>
              <a:effectLst/>
              <a:latin typeface="PMN Caecilia W02"/>
            </a:endParaRPr>
          </a:p>
          <a:p>
            <a:endParaRPr lang="en-GB" dirty="0"/>
          </a:p>
        </p:txBody>
      </p:sp>
      <p:sp>
        <p:nvSpPr>
          <p:cNvPr id="4" name="Header Placeholder 3"/>
          <p:cNvSpPr>
            <a:spLocks noGrp="1"/>
          </p:cNvSpPr>
          <p:nvPr>
            <p:ph type="hdr" sz="quarter"/>
          </p:nvPr>
        </p:nvSpPr>
        <p:spPr/>
        <p:txBody>
          <a:bodyPr/>
          <a:lstStyle/>
          <a:p>
            <a:pPr>
              <a:defRPr/>
            </a:pPr>
            <a:endParaRPr lang="en-GB"/>
          </a:p>
        </p:txBody>
      </p:sp>
      <p:sp>
        <p:nvSpPr>
          <p:cNvPr id="5" name="Footer Placeholder 4"/>
          <p:cNvSpPr>
            <a:spLocks noGrp="1"/>
          </p:cNvSpPr>
          <p:nvPr>
            <p:ph type="ftr" sz="quarter" idx="4"/>
          </p:nvPr>
        </p:nvSpPr>
        <p:spPr/>
        <p:txBody>
          <a:bodyPr/>
          <a:lstStyle/>
          <a:p>
            <a:pPr>
              <a:defRPr/>
            </a:pPr>
            <a:endParaRPr lang="en-GB"/>
          </a:p>
        </p:txBody>
      </p:sp>
      <p:sp>
        <p:nvSpPr>
          <p:cNvPr id="6" name="Slide Number Placeholder 5"/>
          <p:cNvSpPr>
            <a:spLocks noGrp="1"/>
          </p:cNvSpPr>
          <p:nvPr>
            <p:ph type="sldNum" sz="quarter" idx="5"/>
          </p:nvPr>
        </p:nvSpPr>
        <p:spPr/>
        <p:txBody>
          <a:bodyPr/>
          <a:lstStyle/>
          <a:p>
            <a:pPr>
              <a:defRPr/>
            </a:pPr>
            <a:fld id="{3F680943-2BAE-452B-A07C-CB63B3D4F924}" type="slidenum">
              <a:rPr lang="en-GB" smtClean="0"/>
              <a:pPr>
                <a:defRPr/>
              </a:pPr>
              <a:t>13</a:t>
            </a:fld>
            <a:endParaRPr lang="en-GB"/>
          </a:p>
        </p:txBody>
      </p:sp>
    </p:spTree>
    <p:extLst>
      <p:ext uri="{BB962C8B-B14F-4D97-AF65-F5344CB8AC3E}">
        <p14:creationId xmlns:p14="http://schemas.microsoft.com/office/powerpoint/2010/main" val="393947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53565A"/>
                </a:solidFill>
                <a:latin typeface="Bliss 2 Regular"/>
              </a:rPr>
              <a:t>Ambitious target of creating 75,000 jobs in the private sector by 2025</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new requirement to increase </a:t>
            </a:r>
            <a:r>
              <a:rPr lang="en-US" dirty="0" err="1"/>
              <a:t>Emiratisation</a:t>
            </a:r>
            <a:r>
              <a:rPr lang="en-US" dirty="0"/>
              <a:t> quota by 2% annually will challenge many employers. Not only because any existing Emirati employee population will not be taken into account, but also because it remains a challenge to attract and retain Emirati talent. </a:t>
            </a:r>
            <a:r>
              <a:rPr kumimoji="0" lang="en-US" altLang="en-US" sz="1000" b="0" i="0" u="none" strike="noStrike" cap="none" normalizeH="0" baseline="0" dirty="0">
                <a:ln>
                  <a:noFill/>
                </a:ln>
                <a:solidFill>
                  <a:srgbClr val="53565A"/>
                </a:solidFill>
                <a:effectLst/>
                <a:latin typeface="PMN Caecilia W02"/>
              </a:rPr>
              <a:t>Companies may wish to consider introducing a variety of measures to tackle the achievement of these targets including, short term and long term incentive </a:t>
            </a:r>
            <a:r>
              <a:rPr kumimoji="0" lang="en-US" altLang="en-US" sz="1000" b="0" i="0" u="none" strike="noStrike" cap="none" normalizeH="0" baseline="0" dirty="0" err="1">
                <a:ln>
                  <a:noFill/>
                </a:ln>
                <a:solidFill>
                  <a:srgbClr val="53565A"/>
                </a:solidFill>
                <a:effectLst/>
                <a:latin typeface="PMN Caecilia W02"/>
              </a:rPr>
              <a:t>programmes</a:t>
            </a:r>
            <a:r>
              <a:rPr kumimoji="0" lang="en-US" altLang="en-US" sz="1000" b="0" i="0" u="none" strike="noStrike" cap="none" normalizeH="0" baseline="0" dirty="0">
                <a:ln>
                  <a:noFill/>
                </a:ln>
                <a:solidFill>
                  <a:srgbClr val="53565A"/>
                </a:solidFill>
                <a:effectLst/>
                <a:latin typeface="PMN Caecilia W02"/>
              </a:rPr>
              <a:t>, training schemes and international secondment initiatives</a:t>
            </a:r>
          </a:p>
          <a:p>
            <a:endParaRPr kumimoji="0" lang="en-US" sz="1000" b="0" i="0" u="none" strike="noStrike" cap="none" normalizeH="0" baseline="0" dirty="0">
              <a:ln>
                <a:noFill/>
              </a:ln>
              <a:solidFill>
                <a:srgbClr val="53565A"/>
              </a:solidFill>
              <a:effectLst/>
              <a:latin typeface="PMN Caecilia W0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cap="none" normalizeH="0" baseline="0" dirty="0">
                <a:ln>
                  <a:noFill/>
                </a:ln>
                <a:solidFill>
                  <a:srgbClr val="53565A"/>
                </a:solidFill>
                <a:effectLst/>
                <a:latin typeface="PMN Caecilia W02"/>
              </a:rPr>
              <a:t>NAFIS has </a:t>
            </a:r>
            <a:r>
              <a:rPr lang="en-US" sz="1000" b="0" i="0" dirty="0">
                <a:solidFill>
                  <a:srgbClr val="53565A"/>
                </a:solidFill>
                <a:effectLst/>
                <a:latin typeface="PMN Caecilia W02"/>
              </a:rPr>
              <a:t>a number of different strands by way of support to Emirati nationals seeking either to enter the workplace or to develop their career</a:t>
            </a:r>
          </a:p>
          <a:p>
            <a:endParaRPr lang="en-A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i="0" dirty="0">
                <a:solidFill>
                  <a:srgbClr val="53565A"/>
                </a:solidFill>
                <a:effectLst/>
                <a:latin typeface="PMN Caecilia W02"/>
              </a:rPr>
              <a:t>It is also open to private sector employers to partner with the UAE Government to facilitate employment opportunities and to increase the number of UAE nationals in their </a:t>
            </a:r>
            <a:r>
              <a:rPr lang="en-US" sz="1000" b="0" i="0" dirty="0" err="1">
                <a:solidFill>
                  <a:srgbClr val="53565A"/>
                </a:solidFill>
                <a:effectLst/>
                <a:latin typeface="PMN Caecilia W02"/>
              </a:rPr>
              <a:t>organisation</a:t>
            </a:r>
            <a:r>
              <a:rPr lang="en-US" sz="1000" b="0" i="0" dirty="0">
                <a:solidFill>
                  <a:srgbClr val="53565A"/>
                </a:solidFill>
                <a:effectLst/>
                <a:latin typeface="PMN Caecilia W02"/>
              </a:rPr>
              <a:t>. </a:t>
            </a:r>
            <a:endParaRPr lang="en-AE" dirty="0"/>
          </a:p>
        </p:txBody>
      </p:sp>
      <p:sp>
        <p:nvSpPr>
          <p:cNvPr id="4" name="Header Placeholder 3"/>
          <p:cNvSpPr>
            <a:spLocks noGrp="1"/>
          </p:cNvSpPr>
          <p:nvPr>
            <p:ph type="hdr" sz="quarter"/>
          </p:nvPr>
        </p:nvSpPr>
        <p:spPr/>
        <p:txBody>
          <a:bodyPr/>
          <a:lstStyle/>
          <a:p>
            <a:pPr>
              <a:defRPr/>
            </a:pPr>
            <a:endParaRPr lang="en-GB"/>
          </a:p>
        </p:txBody>
      </p:sp>
      <p:sp>
        <p:nvSpPr>
          <p:cNvPr id="5" name="Footer Placeholder 4"/>
          <p:cNvSpPr>
            <a:spLocks noGrp="1"/>
          </p:cNvSpPr>
          <p:nvPr>
            <p:ph type="ftr" sz="quarter" idx="4"/>
          </p:nvPr>
        </p:nvSpPr>
        <p:spPr/>
        <p:txBody>
          <a:bodyPr/>
          <a:lstStyle/>
          <a:p>
            <a:pPr>
              <a:defRPr/>
            </a:pPr>
            <a:endParaRPr lang="en-GB"/>
          </a:p>
        </p:txBody>
      </p:sp>
      <p:sp>
        <p:nvSpPr>
          <p:cNvPr id="6" name="Slide Number Placeholder 5"/>
          <p:cNvSpPr>
            <a:spLocks noGrp="1"/>
          </p:cNvSpPr>
          <p:nvPr>
            <p:ph type="sldNum" sz="quarter" idx="5"/>
          </p:nvPr>
        </p:nvSpPr>
        <p:spPr/>
        <p:txBody>
          <a:bodyPr/>
          <a:lstStyle/>
          <a:p>
            <a:pPr>
              <a:defRPr/>
            </a:pPr>
            <a:fld id="{3F680943-2BAE-452B-A07C-CB63B3D4F924}" type="slidenum">
              <a:rPr lang="en-GB" smtClean="0"/>
              <a:pPr>
                <a:defRPr/>
              </a:pPr>
              <a:t>14</a:t>
            </a:fld>
            <a:endParaRPr lang="en-GB"/>
          </a:p>
        </p:txBody>
      </p:sp>
    </p:spTree>
    <p:extLst>
      <p:ext uri="{BB962C8B-B14F-4D97-AF65-F5344CB8AC3E}">
        <p14:creationId xmlns:p14="http://schemas.microsoft.com/office/powerpoint/2010/main" val="2473920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Career assistance </a:t>
            </a:r>
          </a:p>
          <a:p>
            <a:pPr marL="342900" indent="-342900">
              <a:buFont typeface="Arial" panose="020B0604020202020204" pitchFamily="34" charset="0"/>
              <a:buChar char="•"/>
            </a:pPr>
            <a:r>
              <a:rPr lang="en-US" sz="1000" dirty="0"/>
              <a:t>Career counselling: Emirati nationals will be given career advice and coaching in order to enable them to direct their careers.</a:t>
            </a:r>
          </a:p>
          <a:p>
            <a:pPr marL="342900" indent="-342900">
              <a:buFont typeface="Arial" panose="020B0604020202020204" pitchFamily="34" charset="0"/>
              <a:buChar char="•"/>
            </a:pPr>
            <a:r>
              <a:rPr lang="en-US" sz="1000" dirty="0"/>
              <a:t>Apprentice program: This consists of twelve months vocational training with a private sector employer whereby the individual will receive a training allowance (and this also assists the employer to provide these programs).</a:t>
            </a:r>
          </a:p>
          <a:p>
            <a:pPr marL="342900" indent="-342900">
              <a:buFont typeface="Arial" panose="020B0604020202020204" pitchFamily="34" charset="0"/>
              <a:buChar char="•"/>
            </a:pPr>
            <a:r>
              <a:rPr lang="en-US" sz="1000" dirty="0"/>
              <a:t>Healthcare professionals: This program aims to develop 100,000 Emirati healthcare workers in the next five years. </a:t>
            </a:r>
          </a:p>
          <a:p>
            <a:pPr marL="342900" indent="-342900">
              <a:buFont typeface="Arial" panose="020B0604020202020204" pitchFamily="34" charset="0"/>
              <a:buChar char="•"/>
            </a:pPr>
            <a:r>
              <a:rPr lang="en-US" sz="1000" dirty="0"/>
              <a:t>Recruitment portal: This initiative consists of a unified job posting platform whereby Emirati nationals are connected with private sector employers who have signed agreements with </a:t>
            </a:r>
            <a:r>
              <a:rPr lang="en-US" sz="1000" dirty="0" err="1"/>
              <a:t>Nafis</a:t>
            </a:r>
            <a:r>
              <a:rPr lang="en-US" sz="1000" dirty="0"/>
              <a:t> to take part in their various initiatives. </a:t>
            </a:r>
          </a:p>
          <a:p>
            <a:r>
              <a:rPr lang="en-US" sz="1000" b="1" dirty="0"/>
              <a:t>Salary subsidies</a:t>
            </a:r>
          </a:p>
          <a:p>
            <a:pPr marL="342900" indent="-342900">
              <a:buFont typeface="Arial" panose="020B0604020202020204" pitchFamily="34" charset="0"/>
              <a:buChar char="•"/>
            </a:pPr>
            <a:r>
              <a:rPr lang="en-US" sz="1000" dirty="0"/>
              <a:t>Emirati salary support scheme: This initiative has two main provisions: a) a top up payment of AED 5,000 a month for those already in employment (potentially payable for a total period of five years); or b) a payment of AED 8,000 a month to new graduates on training programs in the first year of employment.</a:t>
            </a:r>
          </a:p>
          <a:p>
            <a:pPr marL="342900" indent="-342900">
              <a:buFont typeface="Arial" panose="020B0604020202020204" pitchFamily="34" charset="0"/>
              <a:buChar char="•"/>
            </a:pPr>
            <a:r>
              <a:rPr lang="en-US" sz="1000" dirty="0"/>
              <a:t>Merit program: This initiative is open to specific professions being nursing, accountancy, financial auditors, lawyers, financial analysts and coders) with a top up payment per month linked to individual earnings as follows (up to max earnings of 50k)</a:t>
            </a:r>
          </a:p>
          <a:p>
            <a:pPr marL="342900" indent="-342900">
              <a:buFont typeface="Arial" panose="020B0604020202020204" pitchFamily="34" charset="0"/>
              <a:buChar char="•"/>
            </a:pPr>
            <a:endParaRPr lang="en-US" sz="1000" dirty="0"/>
          </a:p>
          <a:p>
            <a:endParaRPr lang="en-AE" dirty="0"/>
          </a:p>
        </p:txBody>
      </p:sp>
      <p:sp>
        <p:nvSpPr>
          <p:cNvPr id="4" name="Header Placeholder 3"/>
          <p:cNvSpPr>
            <a:spLocks noGrp="1"/>
          </p:cNvSpPr>
          <p:nvPr>
            <p:ph type="hdr" sz="quarter"/>
          </p:nvPr>
        </p:nvSpPr>
        <p:spPr/>
        <p:txBody>
          <a:bodyPr/>
          <a:lstStyle/>
          <a:p>
            <a:pPr>
              <a:defRPr/>
            </a:pPr>
            <a:endParaRPr lang="en-GB"/>
          </a:p>
        </p:txBody>
      </p:sp>
      <p:sp>
        <p:nvSpPr>
          <p:cNvPr id="5" name="Footer Placeholder 4"/>
          <p:cNvSpPr>
            <a:spLocks noGrp="1"/>
          </p:cNvSpPr>
          <p:nvPr>
            <p:ph type="ftr" sz="quarter" idx="4"/>
          </p:nvPr>
        </p:nvSpPr>
        <p:spPr/>
        <p:txBody>
          <a:bodyPr/>
          <a:lstStyle/>
          <a:p>
            <a:pPr>
              <a:defRPr/>
            </a:pPr>
            <a:endParaRPr lang="en-GB"/>
          </a:p>
        </p:txBody>
      </p:sp>
      <p:sp>
        <p:nvSpPr>
          <p:cNvPr id="6" name="Slide Number Placeholder 5"/>
          <p:cNvSpPr>
            <a:spLocks noGrp="1"/>
          </p:cNvSpPr>
          <p:nvPr>
            <p:ph type="sldNum" sz="quarter" idx="5"/>
          </p:nvPr>
        </p:nvSpPr>
        <p:spPr/>
        <p:txBody>
          <a:bodyPr/>
          <a:lstStyle/>
          <a:p>
            <a:pPr>
              <a:defRPr/>
            </a:pPr>
            <a:fld id="{3F680943-2BAE-452B-A07C-CB63B3D4F924}" type="slidenum">
              <a:rPr lang="en-GB" smtClean="0"/>
              <a:pPr>
                <a:defRPr/>
              </a:pPr>
              <a:t>15</a:t>
            </a:fld>
            <a:endParaRPr lang="en-GB"/>
          </a:p>
        </p:txBody>
      </p:sp>
    </p:spTree>
    <p:extLst>
      <p:ext uri="{BB962C8B-B14F-4D97-AF65-F5344CB8AC3E}">
        <p14:creationId xmlns:p14="http://schemas.microsoft.com/office/powerpoint/2010/main" val="577643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Footer Placeholder 4"/>
          <p:cNvSpPr>
            <a:spLocks noGrp="1"/>
          </p:cNvSpPr>
          <p:nvPr>
            <p:ph type="ftr" sz="quarter" idx="4"/>
          </p:nvPr>
        </p:nvSpPr>
        <p:spPr/>
        <p:txBody>
          <a:bodyPr/>
          <a:lstStyle/>
          <a:p>
            <a:pPr>
              <a:defRPr/>
            </a:pPr>
            <a:endParaRPr lang="en-GB" dirty="0"/>
          </a:p>
        </p:txBody>
      </p:sp>
      <p:sp>
        <p:nvSpPr>
          <p:cNvPr id="6" name="Slide Number Placeholder 5"/>
          <p:cNvSpPr>
            <a:spLocks noGrp="1"/>
          </p:cNvSpPr>
          <p:nvPr>
            <p:ph type="sldNum" sz="quarter" idx="5"/>
          </p:nvPr>
        </p:nvSpPr>
        <p:spPr/>
        <p:txBody>
          <a:bodyPr/>
          <a:lstStyle/>
          <a:p>
            <a:pPr>
              <a:defRPr/>
            </a:pPr>
            <a:fld id="{3F680943-2BAE-452B-A07C-CB63B3D4F924}" type="slidenum">
              <a:rPr lang="en-GB" smtClean="0"/>
              <a:pPr>
                <a:defRPr/>
              </a:pPr>
              <a:t>16</a:t>
            </a:fld>
            <a:endParaRPr lang="en-GB" dirty="0"/>
          </a:p>
        </p:txBody>
      </p:sp>
    </p:spTree>
    <p:extLst>
      <p:ext uri="{BB962C8B-B14F-4D97-AF65-F5344CB8AC3E}">
        <p14:creationId xmlns:p14="http://schemas.microsoft.com/office/powerpoint/2010/main" val="31954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endParaRPr lang="en-GB"/>
          </a:p>
        </p:txBody>
      </p:sp>
      <p:sp>
        <p:nvSpPr>
          <p:cNvPr id="5" name="Footer Placeholder 4"/>
          <p:cNvSpPr>
            <a:spLocks noGrp="1"/>
          </p:cNvSpPr>
          <p:nvPr>
            <p:ph type="ftr" sz="quarter" idx="4"/>
          </p:nvPr>
        </p:nvSpPr>
        <p:spPr/>
        <p:txBody>
          <a:bodyPr/>
          <a:lstStyle/>
          <a:p>
            <a:pPr>
              <a:defRPr/>
            </a:pPr>
            <a:endParaRPr lang="en-GB"/>
          </a:p>
        </p:txBody>
      </p:sp>
      <p:sp>
        <p:nvSpPr>
          <p:cNvPr id="6" name="Slide Number Placeholder 5"/>
          <p:cNvSpPr>
            <a:spLocks noGrp="1"/>
          </p:cNvSpPr>
          <p:nvPr>
            <p:ph type="sldNum" sz="quarter" idx="5"/>
          </p:nvPr>
        </p:nvSpPr>
        <p:spPr/>
        <p:txBody>
          <a:bodyPr/>
          <a:lstStyle/>
          <a:p>
            <a:pPr>
              <a:defRPr/>
            </a:pPr>
            <a:fld id="{3F680943-2BAE-452B-A07C-CB63B3D4F924}" type="slidenum">
              <a:rPr lang="en-GB" smtClean="0"/>
              <a:pPr>
                <a:defRPr/>
              </a:pPr>
              <a:t>17</a:t>
            </a:fld>
            <a:endParaRPr lang="en-GB"/>
          </a:p>
        </p:txBody>
      </p:sp>
    </p:spTree>
    <p:extLst>
      <p:ext uri="{BB962C8B-B14F-4D97-AF65-F5344CB8AC3E}">
        <p14:creationId xmlns:p14="http://schemas.microsoft.com/office/powerpoint/2010/main" val="2096156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endParaRPr lang="en-GB"/>
          </a:p>
        </p:txBody>
      </p:sp>
      <p:sp>
        <p:nvSpPr>
          <p:cNvPr id="5" name="Footer Placeholder 4"/>
          <p:cNvSpPr>
            <a:spLocks noGrp="1"/>
          </p:cNvSpPr>
          <p:nvPr>
            <p:ph type="ftr" sz="quarter" idx="4"/>
          </p:nvPr>
        </p:nvSpPr>
        <p:spPr/>
        <p:txBody>
          <a:bodyPr/>
          <a:lstStyle/>
          <a:p>
            <a:pPr>
              <a:defRPr/>
            </a:pPr>
            <a:endParaRPr lang="en-GB"/>
          </a:p>
        </p:txBody>
      </p:sp>
      <p:sp>
        <p:nvSpPr>
          <p:cNvPr id="6" name="Slide Number Placeholder 5"/>
          <p:cNvSpPr>
            <a:spLocks noGrp="1"/>
          </p:cNvSpPr>
          <p:nvPr>
            <p:ph type="sldNum" sz="quarter" idx="5"/>
          </p:nvPr>
        </p:nvSpPr>
        <p:spPr/>
        <p:txBody>
          <a:bodyPr/>
          <a:lstStyle/>
          <a:p>
            <a:pPr>
              <a:defRPr/>
            </a:pPr>
            <a:fld id="{3F680943-2BAE-452B-A07C-CB63B3D4F924}" type="slidenum">
              <a:rPr lang="en-GB" smtClean="0"/>
              <a:pPr>
                <a:defRPr/>
              </a:pPr>
              <a:t>18</a:t>
            </a:fld>
            <a:endParaRPr lang="en-GB"/>
          </a:p>
        </p:txBody>
      </p:sp>
    </p:spTree>
    <p:extLst>
      <p:ext uri="{BB962C8B-B14F-4D97-AF65-F5344CB8AC3E}">
        <p14:creationId xmlns:p14="http://schemas.microsoft.com/office/powerpoint/2010/main" val="2558203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endParaRPr lang="en-GB"/>
          </a:p>
        </p:txBody>
      </p:sp>
      <p:sp>
        <p:nvSpPr>
          <p:cNvPr id="5" name="Footer Placeholder 4"/>
          <p:cNvSpPr>
            <a:spLocks noGrp="1"/>
          </p:cNvSpPr>
          <p:nvPr>
            <p:ph type="ftr" sz="quarter" idx="4"/>
          </p:nvPr>
        </p:nvSpPr>
        <p:spPr/>
        <p:txBody>
          <a:bodyPr/>
          <a:lstStyle/>
          <a:p>
            <a:pPr>
              <a:defRPr/>
            </a:pPr>
            <a:endParaRPr lang="en-GB"/>
          </a:p>
        </p:txBody>
      </p:sp>
      <p:sp>
        <p:nvSpPr>
          <p:cNvPr id="6" name="Slide Number Placeholder 5"/>
          <p:cNvSpPr>
            <a:spLocks noGrp="1"/>
          </p:cNvSpPr>
          <p:nvPr>
            <p:ph type="sldNum" sz="quarter" idx="5"/>
          </p:nvPr>
        </p:nvSpPr>
        <p:spPr/>
        <p:txBody>
          <a:bodyPr/>
          <a:lstStyle/>
          <a:p>
            <a:pPr>
              <a:defRPr/>
            </a:pPr>
            <a:fld id="{3F680943-2BAE-452B-A07C-CB63B3D4F924}" type="slidenum">
              <a:rPr lang="en-GB" smtClean="0"/>
              <a:pPr>
                <a:defRPr/>
              </a:pPr>
              <a:t>19</a:t>
            </a:fld>
            <a:endParaRPr lang="en-GB"/>
          </a:p>
        </p:txBody>
      </p:sp>
    </p:spTree>
    <p:extLst>
      <p:ext uri="{BB962C8B-B14F-4D97-AF65-F5344CB8AC3E}">
        <p14:creationId xmlns:p14="http://schemas.microsoft.com/office/powerpoint/2010/main" val="301429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F680943-2BAE-452B-A07C-CB63B3D4F924}" type="slidenum">
              <a:rPr lang="en-GB" smtClean="0"/>
              <a:pPr>
                <a:defRPr/>
              </a:pPr>
              <a:t>20</a:t>
            </a:fld>
            <a:endParaRPr lang="en-GB"/>
          </a:p>
        </p:txBody>
      </p:sp>
    </p:spTree>
    <p:extLst>
      <p:ext uri="{BB962C8B-B14F-4D97-AF65-F5344CB8AC3E}">
        <p14:creationId xmlns:p14="http://schemas.microsoft.com/office/powerpoint/2010/main" val="261405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endParaRPr lang="en-GB"/>
          </a:p>
        </p:txBody>
      </p:sp>
      <p:sp>
        <p:nvSpPr>
          <p:cNvPr id="5" name="Footer Placeholder 4"/>
          <p:cNvSpPr>
            <a:spLocks noGrp="1"/>
          </p:cNvSpPr>
          <p:nvPr>
            <p:ph type="ftr" sz="quarter" idx="4"/>
          </p:nvPr>
        </p:nvSpPr>
        <p:spPr/>
        <p:txBody>
          <a:bodyPr/>
          <a:lstStyle/>
          <a:p>
            <a:pPr>
              <a:defRPr/>
            </a:pPr>
            <a:endParaRPr lang="en-GB"/>
          </a:p>
        </p:txBody>
      </p:sp>
      <p:sp>
        <p:nvSpPr>
          <p:cNvPr id="6" name="Slide Number Placeholder 5"/>
          <p:cNvSpPr>
            <a:spLocks noGrp="1"/>
          </p:cNvSpPr>
          <p:nvPr>
            <p:ph type="sldNum" sz="quarter" idx="5"/>
          </p:nvPr>
        </p:nvSpPr>
        <p:spPr/>
        <p:txBody>
          <a:bodyPr/>
          <a:lstStyle/>
          <a:p>
            <a:pPr>
              <a:defRPr/>
            </a:pPr>
            <a:fld id="{3F680943-2BAE-452B-A07C-CB63B3D4F924}" type="slidenum">
              <a:rPr lang="en-GB" smtClean="0"/>
              <a:pPr>
                <a:defRPr/>
              </a:pPr>
              <a:t>2</a:t>
            </a:fld>
            <a:endParaRPr lang="en-GB"/>
          </a:p>
        </p:txBody>
      </p:sp>
    </p:spTree>
    <p:extLst>
      <p:ext uri="{BB962C8B-B14F-4D97-AF65-F5344CB8AC3E}">
        <p14:creationId xmlns:p14="http://schemas.microsoft.com/office/powerpoint/2010/main" val="402489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endParaRPr lang="en-GB"/>
          </a:p>
        </p:txBody>
      </p:sp>
      <p:sp>
        <p:nvSpPr>
          <p:cNvPr id="5" name="Footer Placeholder 4"/>
          <p:cNvSpPr>
            <a:spLocks noGrp="1"/>
          </p:cNvSpPr>
          <p:nvPr>
            <p:ph type="ftr" sz="quarter" idx="4"/>
          </p:nvPr>
        </p:nvSpPr>
        <p:spPr/>
        <p:txBody>
          <a:bodyPr/>
          <a:lstStyle/>
          <a:p>
            <a:pPr>
              <a:defRPr/>
            </a:pPr>
            <a:endParaRPr lang="en-GB"/>
          </a:p>
        </p:txBody>
      </p:sp>
      <p:sp>
        <p:nvSpPr>
          <p:cNvPr id="6" name="Slide Number Placeholder 5"/>
          <p:cNvSpPr>
            <a:spLocks noGrp="1"/>
          </p:cNvSpPr>
          <p:nvPr>
            <p:ph type="sldNum" sz="quarter" idx="5"/>
          </p:nvPr>
        </p:nvSpPr>
        <p:spPr/>
        <p:txBody>
          <a:bodyPr/>
          <a:lstStyle/>
          <a:p>
            <a:pPr>
              <a:defRPr/>
            </a:pPr>
            <a:fld id="{3F680943-2BAE-452B-A07C-CB63B3D4F924}" type="slidenum">
              <a:rPr lang="en-GB" smtClean="0"/>
              <a:pPr>
                <a:defRPr/>
              </a:pPr>
              <a:t>3</a:t>
            </a:fld>
            <a:endParaRPr lang="en-GB"/>
          </a:p>
        </p:txBody>
      </p:sp>
    </p:spTree>
    <p:extLst>
      <p:ext uri="{BB962C8B-B14F-4D97-AF65-F5344CB8AC3E}">
        <p14:creationId xmlns:p14="http://schemas.microsoft.com/office/powerpoint/2010/main" val="2108148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GB"/>
          </a:p>
        </p:txBody>
      </p:sp>
      <p:sp>
        <p:nvSpPr>
          <p:cNvPr id="5" name="Footer Placeholder 4"/>
          <p:cNvSpPr>
            <a:spLocks noGrp="1"/>
          </p:cNvSpPr>
          <p:nvPr>
            <p:ph type="ftr" sz="quarter" idx="4"/>
          </p:nvPr>
        </p:nvSpPr>
        <p:spPr/>
        <p:txBody>
          <a:bodyPr/>
          <a:lstStyle/>
          <a:p>
            <a:pPr>
              <a:defRPr/>
            </a:pPr>
            <a:endParaRPr lang="en-GB"/>
          </a:p>
        </p:txBody>
      </p:sp>
      <p:sp>
        <p:nvSpPr>
          <p:cNvPr id="6" name="Slide Number Placeholder 5"/>
          <p:cNvSpPr>
            <a:spLocks noGrp="1"/>
          </p:cNvSpPr>
          <p:nvPr>
            <p:ph type="sldNum" sz="quarter" idx="5"/>
          </p:nvPr>
        </p:nvSpPr>
        <p:spPr/>
        <p:txBody>
          <a:bodyPr/>
          <a:lstStyle/>
          <a:p>
            <a:pPr>
              <a:defRPr/>
            </a:pPr>
            <a:fld id="{3F680943-2BAE-452B-A07C-CB63B3D4F924}" type="slidenum">
              <a:rPr lang="en-GB" smtClean="0"/>
              <a:pPr>
                <a:defRPr/>
              </a:pPr>
              <a:t>4</a:t>
            </a:fld>
            <a:endParaRPr lang="en-GB"/>
          </a:p>
        </p:txBody>
      </p:sp>
    </p:spTree>
    <p:extLst>
      <p:ext uri="{BB962C8B-B14F-4D97-AF65-F5344CB8AC3E}">
        <p14:creationId xmlns:p14="http://schemas.microsoft.com/office/powerpoint/2010/main" val="1072514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GB"/>
          </a:p>
        </p:txBody>
      </p:sp>
      <p:sp>
        <p:nvSpPr>
          <p:cNvPr id="5" name="Footer Placeholder 4"/>
          <p:cNvSpPr>
            <a:spLocks noGrp="1"/>
          </p:cNvSpPr>
          <p:nvPr>
            <p:ph type="ftr" sz="quarter" idx="4"/>
          </p:nvPr>
        </p:nvSpPr>
        <p:spPr/>
        <p:txBody>
          <a:bodyPr/>
          <a:lstStyle/>
          <a:p>
            <a:pPr>
              <a:defRPr/>
            </a:pPr>
            <a:endParaRPr lang="en-GB"/>
          </a:p>
        </p:txBody>
      </p:sp>
      <p:sp>
        <p:nvSpPr>
          <p:cNvPr id="6" name="Slide Number Placeholder 5"/>
          <p:cNvSpPr>
            <a:spLocks noGrp="1"/>
          </p:cNvSpPr>
          <p:nvPr>
            <p:ph type="sldNum" sz="quarter" idx="5"/>
          </p:nvPr>
        </p:nvSpPr>
        <p:spPr/>
        <p:txBody>
          <a:bodyPr/>
          <a:lstStyle/>
          <a:p>
            <a:pPr>
              <a:defRPr/>
            </a:pPr>
            <a:fld id="{3F680943-2BAE-452B-A07C-CB63B3D4F924}" type="slidenum">
              <a:rPr lang="en-GB" smtClean="0"/>
              <a:pPr>
                <a:defRPr/>
              </a:pPr>
              <a:t>5</a:t>
            </a:fld>
            <a:endParaRPr lang="en-GB"/>
          </a:p>
        </p:txBody>
      </p:sp>
    </p:spTree>
    <p:extLst>
      <p:ext uri="{BB962C8B-B14F-4D97-AF65-F5344CB8AC3E}">
        <p14:creationId xmlns:p14="http://schemas.microsoft.com/office/powerpoint/2010/main" val="2233880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endParaRPr lang="en-GB"/>
          </a:p>
        </p:txBody>
      </p:sp>
      <p:sp>
        <p:nvSpPr>
          <p:cNvPr id="5" name="Footer Placeholder 4"/>
          <p:cNvSpPr>
            <a:spLocks noGrp="1"/>
          </p:cNvSpPr>
          <p:nvPr>
            <p:ph type="ftr" sz="quarter" idx="4"/>
          </p:nvPr>
        </p:nvSpPr>
        <p:spPr/>
        <p:txBody>
          <a:bodyPr/>
          <a:lstStyle/>
          <a:p>
            <a:pPr>
              <a:defRPr/>
            </a:pPr>
            <a:endParaRPr lang="en-GB"/>
          </a:p>
        </p:txBody>
      </p:sp>
      <p:sp>
        <p:nvSpPr>
          <p:cNvPr id="6" name="Slide Number Placeholder 5"/>
          <p:cNvSpPr>
            <a:spLocks noGrp="1"/>
          </p:cNvSpPr>
          <p:nvPr>
            <p:ph type="sldNum" sz="quarter" idx="5"/>
          </p:nvPr>
        </p:nvSpPr>
        <p:spPr/>
        <p:txBody>
          <a:bodyPr/>
          <a:lstStyle/>
          <a:p>
            <a:pPr>
              <a:defRPr/>
            </a:pPr>
            <a:fld id="{3F680943-2BAE-452B-A07C-CB63B3D4F924}" type="slidenum">
              <a:rPr lang="en-GB" smtClean="0"/>
              <a:pPr>
                <a:defRPr/>
              </a:pPr>
              <a:t>6</a:t>
            </a:fld>
            <a:endParaRPr lang="en-GB"/>
          </a:p>
        </p:txBody>
      </p:sp>
    </p:spTree>
    <p:extLst>
      <p:ext uri="{BB962C8B-B14F-4D97-AF65-F5344CB8AC3E}">
        <p14:creationId xmlns:p14="http://schemas.microsoft.com/office/powerpoint/2010/main" val="125298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endParaRPr lang="en-GB"/>
          </a:p>
        </p:txBody>
      </p:sp>
      <p:sp>
        <p:nvSpPr>
          <p:cNvPr id="5" name="Footer Placeholder 4"/>
          <p:cNvSpPr>
            <a:spLocks noGrp="1"/>
          </p:cNvSpPr>
          <p:nvPr>
            <p:ph type="ftr" sz="quarter" idx="4"/>
          </p:nvPr>
        </p:nvSpPr>
        <p:spPr/>
        <p:txBody>
          <a:bodyPr/>
          <a:lstStyle/>
          <a:p>
            <a:pPr>
              <a:defRPr/>
            </a:pPr>
            <a:endParaRPr lang="en-GB"/>
          </a:p>
        </p:txBody>
      </p:sp>
      <p:sp>
        <p:nvSpPr>
          <p:cNvPr id="6" name="Slide Number Placeholder 5"/>
          <p:cNvSpPr>
            <a:spLocks noGrp="1"/>
          </p:cNvSpPr>
          <p:nvPr>
            <p:ph type="sldNum" sz="quarter" idx="5"/>
          </p:nvPr>
        </p:nvSpPr>
        <p:spPr/>
        <p:txBody>
          <a:bodyPr/>
          <a:lstStyle/>
          <a:p>
            <a:pPr>
              <a:defRPr/>
            </a:pPr>
            <a:fld id="{3F680943-2BAE-452B-A07C-CB63B3D4F924}" type="slidenum">
              <a:rPr lang="en-GB" smtClean="0"/>
              <a:pPr>
                <a:defRPr/>
              </a:pPr>
              <a:t>7</a:t>
            </a:fld>
            <a:endParaRPr lang="en-GB"/>
          </a:p>
        </p:txBody>
      </p:sp>
    </p:spTree>
    <p:extLst>
      <p:ext uri="{BB962C8B-B14F-4D97-AF65-F5344CB8AC3E}">
        <p14:creationId xmlns:p14="http://schemas.microsoft.com/office/powerpoint/2010/main" val="1616726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endParaRPr lang="en-GB"/>
          </a:p>
        </p:txBody>
      </p:sp>
      <p:sp>
        <p:nvSpPr>
          <p:cNvPr id="5" name="Footer Placeholder 4"/>
          <p:cNvSpPr>
            <a:spLocks noGrp="1"/>
          </p:cNvSpPr>
          <p:nvPr>
            <p:ph type="ftr" sz="quarter" idx="4"/>
          </p:nvPr>
        </p:nvSpPr>
        <p:spPr/>
        <p:txBody>
          <a:bodyPr/>
          <a:lstStyle/>
          <a:p>
            <a:pPr>
              <a:defRPr/>
            </a:pPr>
            <a:endParaRPr lang="en-GB"/>
          </a:p>
        </p:txBody>
      </p:sp>
      <p:sp>
        <p:nvSpPr>
          <p:cNvPr id="6" name="Slide Number Placeholder 5"/>
          <p:cNvSpPr>
            <a:spLocks noGrp="1"/>
          </p:cNvSpPr>
          <p:nvPr>
            <p:ph type="sldNum" sz="quarter" idx="5"/>
          </p:nvPr>
        </p:nvSpPr>
        <p:spPr/>
        <p:txBody>
          <a:bodyPr/>
          <a:lstStyle/>
          <a:p>
            <a:pPr>
              <a:defRPr/>
            </a:pPr>
            <a:fld id="{3F680943-2BAE-452B-A07C-CB63B3D4F924}" type="slidenum">
              <a:rPr lang="en-GB" smtClean="0"/>
              <a:pPr>
                <a:defRPr/>
              </a:pPr>
              <a:t>8</a:t>
            </a:fld>
            <a:endParaRPr lang="en-GB"/>
          </a:p>
        </p:txBody>
      </p:sp>
    </p:spTree>
    <p:extLst>
      <p:ext uri="{BB962C8B-B14F-4D97-AF65-F5344CB8AC3E}">
        <p14:creationId xmlns:p14="http://schemas.microsoft.com/office/powerpoint/2010/main" val="3811361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endParaRPr lang="en-GB"/>
          </a:p>
        </p:txBody>
      </p:sp>
      <p:sp>
        <p:nvSpPr>
          <p:cNvPr id="5" name="Footer Placeholder 4"/>
          <p:cNvSpPr>
            <a:spLocks noGrp="1"/>
          </p:cNvSpPr>
          <p:nvPr>
            <p:ph type="ftr" sz="quarter" idx="4"/>
          </p:nvPr>
        </p:nvSpPr>
        <p:spPr/>
        <p:txBody>
          <a:bodyPr/>
          <a:lstStyle/>
          <a:p>
            <a:pPr>
              <a:defRPr/>
            </a:pPr>
            <a:endParaRPr lang="en-GB"/>
          </a:p>
        </p:txBody>
      </p:sp>
      <p:sp>
        <p:nvSpPr>
          <p:cNvPr id="6" name="Slide Number Placeholder 5"/>
          <p:cNvSpPr>
            <a:spLocks noGrp="1"/>
          </p:cNvSpPr>
          <p:nvPr>
            <p:ph type="sldNum" sz="quarter" idx="5"/>
          </p:nvPr>
        </p:nvSpPr>
        <p:spPr/>
        <p:txBody>
          <a:bodyPr/>
          <a:lstStyle/>
          <a:p>
            <a:pPr>
              <a:defRPr/>
            </a:pPr>
            <a:fld id="{3F680943-2BAE-452B-A07C-CB63B3D4F924}" type="slidenum">
              <a:rPr lang="en-GB" smtClean="0"/>
              <a:pPr>
                <a:defRPr/>
              </a:pPr>
              <a:t>9</a:t>
            </a:fld>
            <a:endParaRPr lang="en-GB"/>
          </a:p>
        </p:txBody>
      </p:sp>
    </p:spTree>
    <p:extLst>
      <p:ext uri="{BB962C8B-B14F-4D97-AF65-F5344CB8AC3E}">
        <p14:creationId xmlns:p14="http://schemas.microsoft.com/office/powerpoint/2010/main" val="969550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PM colour logo 433.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75463" y="5662613"/>
            <a:ext cx="1839912"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3"/>
          <p:cNvSpPr>
            <a:spLocks noGrp="1" noChangeArrowheads="1"/>
          </p:cNvSpPr>
          <p:nvPr>
            <p:ph type="subTitle" idx="1"/>
          </p:nvPr>
        </p:nvSpPr>
        <p:spPr bwMode="black">
          <a:xfrm>
            <a:off x="1371600" y="3886200"/>
            <a:ext cx="6400800" cy="1752600"/>
          </a:xfrm>
        </p:spPr>
        <p:txBody>
          <a:bodyPr/>
          <a:lstStyle>
            <a:lvl1pPr marL="0" indent="0" algn="ctr">
              <a:buFontTx/>
              <a:buNone/>
              <a:defRPr smtClean="0"/>
            </a:lvl1pPr>
          </a:lstStyle>
          <a:p>
            <a:r>
              <a:rPr lang="en-US"/>
              <a:t>Click to edit Master subtitle style</a:t>
            </a:r>
            <a:endParaRPr lang="en-GB"/>
          </a:p>
        </p:txBody>
      </p:sp>
      <p:sp>
        <p:nvSpPr>
          <p:cNvPr id="18435" name="Rectangle 9"/>
          <p:cNvSpPr>
            <a:spLocks noGrp="1" noChangeArrowheads="1"/>
          </p:cNvSpPr>
          <p:nvPr>
            <p:ph type="ctrTitle"/>
          </p:nvPr>
        </p:nvSpPr>
        <p:spPr bwMode="black">
          <a:xfrm>
            <a:off x="685800" y="2130425"/>
            <a:ext cx="7772400" cy="1470025"/>
          </a:xfrm>
        </p:spPr>
        <p:txBody>
          <a:bodyPr/>
          <a:lstStyle>
            <a:lvl1pPr algn="ctr">
              <a:defRPr smtClean="0">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2269877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PM colour logo 433_whit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05613" y="5661025"/>
            <a:ext cx="1868487"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3"/>
          <p:cNvSpPr>
            <a:spLocks noGrp="1" noChangeArrowheads="1"/>
          </p:cNvSpPr>
          <p:nvPr>
            <p:ph type="subTitle" idx="1"/>
          </p:nvPr>
        </p:nvSpPr>
        <p:spPr bwMode="black">
          <a:xfrm>
            <a:off x="1371600" y="3886200"/>
            <a:ext cx="6400800" cy="1752600"/>
          </a:xfrm>
        </p:spPr>
        <p:txBody>
          <a:bodyPr/>
          <a:lstStyle>
            <a:lvl1pPr marL="0" indent="0" algn="ctr">
              <a:buFontTx/>
              <a:buNone/>
              <a:defRPr smtClean="0">
                <a:solidFill>
                  <a:srgbClr val="FFFFFF"/>
                </a:solidFill>
              </a:defRPr>
            </a:lvl1pPr>
          </a:lstStyle>
          <a:p>
            <a:r>
              <a:rPr lang="en-US"/>
              <a:t>Click to edit Master subtitle style</a:t>
            </a:r>
            <a:endParaRPr lang="en-GB"/>
          </a:p>
        </p:txBody>
      </p:sp>
      <p:sp>
        <p:nvSpPr>
          <p:cNvPr id="28675" name="Rectangle 9"/>
          <p:cNvSpPr>
            <a:spLocks noGrp="1" noChangeArrowheads="1"/>
          </p:cNvSpPr>
          <p:nvPr>
            <p:ph type="ctrTitle"/>
          </p:nvPr>
        </p:nvSpPr>
        <p:spPr bwMode="black">
          <a:xfrm>
            <a:off x="685800" y="2130425"/>
            <a:ext cx="7772400" cy="1470025"/>
          </a:xfrm>
        </p:spPr>
        <p:txBody>
          <a:bodyPr/>
          <a:lstStyle>
            <a:lvl1pPr algn="ctr">
              <a:defRPr smtClean="0"/>
            </a:lvl1pPr>
          </a:lstStyle>
          <a:p>
            <a:r>
              <a:rPr lang="en-US"/>
              <a:t>Click to edit Master title style</a:t>
            </a:r>
            <a:endParaRPr lang="en-GB"/>
          </a:p>
        </p:txBody>
      </p:sp>
    </p:spTree>
    <p:extLst>
      <p:ext uri="{BB962C8B-B14F-4D97-AF65-F5344CB8AC3E}">
        <p14:creationId xmlns:p14="http://schemas.microsoft.com/office/powerpoint/2010/main" val="623419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Clr>
                <a:srgbClr val="A80C35"/>
              </a:buClr>
              <a:defRPr/>
            </a:lvl1pPr>
            <a:lvl2pPr>
              <a:buClr>
                <a:srgbClr val="A80C35"/>
              </a:buClr>
              <a:defRPr/>
            </a:lvl2pPr>
            <a:lvl3pPr>
              <a:buClr>
                <a:srgbClr val="A80C35"/>
              </a:buClr>
              <a:defRPr/>
            </a:lvl3pPr>
            <a:lvl4pPr>
              <a:buClr>
                <a:srgbClr val="A80C35"/>
              </a:buClr>
              <a:defRPr/>
            </a:lvl4pPr>
            <a:lvl5pPr>
              <a:buClr>
                <a:srgbClr val="A80C3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11"/>
          <p:cNvSpPr>
            <a:spLocks noGrp="1" noChangeArrowheads="1"/>
          </p:cNvSpPr>
          <p:nvPr>
            <p:ph type="sldNum" sz="quarter" idx="10"/>
          </p:nvPr>
        </p:nvSpPr>
        <p:spPr/>
        <p:txBody>
          <a:bodyPr/>
          <a:lstStyle>
            <a:lvl1pPr>
              <a:defRPr/>
            </a:lvl1pPr>
          </a:lstStyle>
          <a:p>
            <a:pPr>
              <a:defRPr/>
            </a:pPr>
            <a:fld id="{BA67F7B6-7C9C-47AB-BF18-49299ABEFE80}" type="slidenum">
              <a:rPr lang="en-GB"/>
              <a:pPr>
                <a:defRPr/>
              </a:pPr>
              <a:t>‹#›</a:t>
            </a:fld>
            <a:endParaRPr lang="en-GB"/>
          </a:p>
        </p:txBody>
      </p:sp>
    </p:spTree>
    <p:extLst>
      <p:ext uri="{BB962C8B-B14F-4D97-AF65-F5344CB8AC3E}">
        <p14:creationId xmlns:p14="http://schemas.microsoft.com/office/powerpoint/2010/main" val="408643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722313" y="4406900"/>
            <a:ext cx="7772400" cy="1362075"/>
          </a:xfrm>
        </p:spPr>
        <p:txBody>
          <a:bodyPr anchor="t"/>
          <a:lstStyle>
            <a:lvl1pPr algn="l">
              <a:defRPr sz="4000" b="1" cap="all">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1"/>
          <p:cNvSpPr>
            <a:spLocks noGrp="1" noChangeArrowheads="1"/>
          </p:cNvSpPr>
          <p:nvPr>
            <p:ph type="sldNum" sz="quarter" idx="10"/>
          </p:nvPr>
        </p:nvSpPr>
        <p:spPr>
          <a:ln/>
        </p:spPr>
        <p:txBody>
          <a:bodyPr/>
          <a:lstStyle>
            <a:lvl1pPr>
              <a:defRPr/>
            </a:lvl1pPr>
          </a:lstStyle>
          <a:p>
            <a:pPr>
              <a:defRPr/>
            </a:pPr>
            <a:fld id="{B1E35FE9-04DB-4A52-911C-29B85573D6EC}" type="slidenum">
              <a:rPr lang="en-GB"/>
              <a:pPr>
                <a:defRPr/>
              </a:pPr>
              <a:t>‹#›</a:t>
            </a:fld>
            <a:endParaRPr lang="en-GB"/>
          </a:p>
        </p:txBody>
      </p:sp>
    </p:spTree>
    <p:extLst>
      <p:ext uri="{BB962C8B-B14F-4D97-AF65-F5344CB8AC3E}">
        <p14:creationId xmlns:p14="http://schemas.microsoft.com/office/powerpoint/2010/main" val="1985680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11"/>
          <p:cNvSpPr>
            <a:spLocks noGrp="1" noChangeArrowheads="1"/>
          </p:cNvSpPr>
          <p:nvPr>
            <p:ph type="sldNum" sz="quarter" idx="10"/>
          </p:nvPr>
        </p:nvSpPr>
        <p:spPr>
          <a:ln/>
        </p:spPr>
        <p:txBody>
          <a:bodyPr/>
          <a:lstStyle>
            <a:lvl1pPr>
              <a:defRPr/>
            </a:lvl1pPr>
          </a:lstStyle>
          <a:p>
            <a:pPr>
              <a:defRPr/>
            </a:pPr>
            <a:fld id="{B5434D31-2DE0-417B-A1B2-A5E75CC440C1}" type="slidenum">
              <a:rPr lang="en-GB"/>
              <a:pPr>
                <a:defRPr/>
              </a:pPr>
              <a:t>‹#›</a:t>
            </a:fld>
            <a:endParaRPr lang="en-GB"/>
          </a:p>
        </p:txBody>
      </p:sp>
    </p:spTree>
    <p:extLst>
      <p:ext uri="{BB962C8B-B14F-4D97-AF65-F5344CB8AC3E}">
        <p14:creationId xmlns:p14="http://schemas.microsoft.com/office/powerpoint/2010/main" val="3284377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Rectangle 11"/>
          <p:cNvSpPr>
            <a:spLocks noGrp="1" noChangeArrowheads="1"/>
          </p:cNvSpPr>
          <p:nvPr>
            <p:ph type="sldNum" sz="quarter" idx="10"/>
          </p:nvPr>
        </p:nvSpPr>
        <p:spPr>
          <a:ln/>
        </p:spPr>
        <p:txBody>
          <a:bodyPr/>
          <a:lstStyle>
            <a:lvl1pPr>
              <a:defRPr/>
            </a:lvl1pPr>
          </a:lstStyle>
          <a:p>
            <a:pPr>
              <a:defRPr/>
            </a:pPr>
            <a:fld id="{BBBC6BEC-67E2-426E-8448-574E44DA2255}" type="slidenum">
              <a:rPr lang="en-GB"/>
              <a:pPr>
                <a:defRPr/>
              </a:pPr>
              <a:t>‹#›</a:t>
            </a:fld>
            <a:endParaRPr lang="en-GB"/>
          </a:p>
        </p:txBody>
      </p:sp>
    </p:spTree>
    <p:extLst>
      <p:ext uri="{BB962C8B-B14F-4D97-AF65-F5344CB8AC3E}">
        <p14:creationId xmlns:p14="http://schemas.microsoft.com/office/powerpoint/2010/main" val="1187039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Rectangle 11"/>
          <p:cNvSpPr>
            <a:spLocks noGrp="1" noChangeArrowheads="1"/>
          </p:cNvSpPr>
          <p:nvPr>
            <p:ph type="sldNum" sz="quarter" idx="10"/>
          </p:nvPr>
        </p:nvSpPr>
        <p:spPr>
          <a:ln/>
        </p:spPr>
        <p:txBody>
          <a:bodyPr/>
          <a:lstStyle>
            <a:lvl1pPr>
              <a:defRPr/>
            </a:lvl1pPr>
          </a:lstStyle>
          <a:p>
            <a:pPr>
              <a:defRPr/>
            </a:pPr>
            <a:fld id="{B2E3F79D-6D5C-4CBF-9C3A-1B258D8DF590}" type="slidenum">
              <a:rPr lang="en-GB"/>
              <a:pPr>
                <a:defRPr/>
              </a:pPr>
              <a:t>‹#›</a:t>
            </a:fld>
            <a:endParaRPr lang="en-GB"/>
          </a:p>
        </p:txBody>
      </p:sp>
    </p:spTree>
    <p:extLst>
      <p:ext uri="{BB962C8B-B14F-4D97-AF65-F5344CB8AC3E}">
        <p14:creationId xmlns:p14="http://schemas.microsoft.com/office/powerpoint/2010/main" val="1119838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FF99CE26-35F5-4615-8E55-540A6A17838B}" type="slidenum">
              <a:rPr lang="en-GB"/>
              <a:pPr>
                <a:defRPr/>
              </a:pPr>
              <a:t>‹#›</a:t>
            </a:fld>
            <a:endParaRPr lang="en-GB"/>
          </a:p>
        </p:txBody>
      </p:sp>
    </p:spTree>
    <p:extLst>
      <p:ext uri="{BB962C8B-B14F-4D97-AF65-F5344CB8AC3E}">
        <p14:creationId xmlns:p14="http://schemas.microsoft.com/office/powerpoint/2010/main" val="3399217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42984"/>
            <a:ext cx="5111750" cy="4983179"/>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142984"/>
            <a:ext cx="3008313" cy="49831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381000" y="152400"/>
            <a:ext cx="8305800" cy="914400"/>
          </a:xfrm>
        </p:spPr>
        <p:txBody>
          <a:bodyPr/>
          <a:lstStyle/>
          <a:p>
            <a:r>
              <a:rPr lang="en-US"/>
              <a:t>Click to edit Master title style</a:t>
            </a:r>
            <a:endParaRPr lang="en-GB" dirty="0"/>
          </a:p>
        </p:txBody>
      </p:sp>
      <p:sp>
        <p:nvSpPr>
          <p:cNvPr id="5" name="Rectangle 11"/>
          <p:cNvSpPr>
            <a:spLocks noGrp="1" noChangeArrowheads="1"/>
          </p:cNvSpPr>
          <p:nvPr>
            <p:ph type="sldNum" sz="quarter" idx="10"/>
          </p:nvPr>
        </p:nvSpPr>
        <p:spPr>
          <a:ln/>
        </p:spPr>
        <p:txBody>
          <a:bodyPr/>
          <a:lstStyle>
            <a:lvl1pPr>
              <a:defRPr/>
            </a:lvl1pPr>
          </a:lstStyle>
          <a:p>
            <a:pPr>
              <a:defRPr/>
            </a:pPr>
            <a:fld id="{22E1BEC9-A8BE-4CE5-9F02-8F4B9EDC7C14}" type="slidenum">
              <a:rPr lang="en-GB"/>
              <a:pPr>
                <a:defRPr/>
              </a:pPr>
              <a:t>‹#›</a:t>
            </a:fld>
            <a:endParaRPr lang="en-GB"/>
          </a:p>
        </p:txBody>
      </p:sp>
    </p:spTree>
    <p:extLst>
      <p:ext uri="{BB962C8B-B14F-4D97-AF65-F5344CB8AC3E}">
        <p14:creationId xmlns:p14="http://schemas.microsoft.com/office/powerpoint/2010/main" val="4735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214422"/>
            <a:ext cx="5486400" cy="35131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1792288" y="5000636"/>
            <a:ext cx="5486400" cy="107157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1"/>
          <p:cNvSpPr>
            <a:spLocks noGrp="1"/>
          </p:cNvSpPr>
          <p:nvPr>
            <p:ph type="title"/>
          </p:nvPr>
        </p:nvSpPr>
        <p:spPr>
          <a:xfrm>
            <a:off x="381000" y="152400"/>
            <a:ext cx="8305800" cy="914400"/>
          </a:xfrm>
        </p:spPr>
        <p:txBody>
          <a:bodyPr/>
          <a:lstStyle/>
          <a:p>
            <a:r>
              <a:rPr lang="en-US"/>
              <a:t>Click to edit Master title style</a:t>
            </a:r>
            <a:endParaRPr lang="en-GB" dirty="0"/>
          </a:p>
        </p:txBody>
      </p:sp>
      <p:sp>
        <p:nvSpPr>
          <p:cNvPr id="5" name="Rectangle 11"/>
          <p:cNvSpPr>
            <a:spLocks noGrp="1" noChangeArrowheads="1"/>
          </p:cNvSpPr>
          <p:nvPr>
            <p:ph type="sldNum" sz="quarter" idx="10"/>
          </p:nvPr>
        </p:nvSpPr>
        <p:spPr>
          <a:ln/>
        </p:spPr>
        <p:txBody>
          <a:bodyPr/>
          <a:lstStyle>
            <a:lvl1pPr>
              <a:defRPr/>
            </a:lvl1pPr>
          </a:lstStyle>
          <a:p>
            <a:pPr>
              <a:defRPr/>
            </a:pPr>
            <a:fld id="{EDE4B16F-C696-4B30-9C40-F2C19858E33E}" type="slidenum">
              <a:rPr lang="en-GB"/>
              <a:pPr>
                <a:defRPr/>
              </a:pPr>
              <a:t>‹#›</a:t>
            </a:fld>
            <a:endParaRPr lang="en-GB"/>
          </a:p>
        </p:txBody>
      </p:sp>
    </p:spTree>
    <p:extLst>
      <p:ext uri="{BB962C8B-B14F-4D97-AF65-F5344CB8AC3E}">
        <p14:creationId xmlns:p14="http://schemas.microsoft.com/office/powerpoint/2010/main" val="2636849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42984"/>
            <a:ext cx="5111750" cy="4983179"/>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142984"/>
            <a:ext cx="3008313" cy="49831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381000" y="152400"/>
            <a:ext cx="8305800" cy="914400"/>
          </a:xfrm>
        </p:spPr>
        <p:txBody>
          <a:bodyPr/>
          <a:lstStyle/>
          <a:p>
            <a:r>
              <a:rPr lang="en-US"/>
              <a:t>Click to edit Master title style</a:t>
            </a:r>
            <a:endParaRPr lang="en-GB" dirty="0"/>
          </a:p>
        </p:txBody>
      </p:sp>
      <p:sp>
        <p:nvSpPr>
          <p:cNvPr id="5" name="Rectangle 11"/>
          <p:cNvSpPr>
            <a:spLocks noGrp="1" noChangeArrowheads="1"/>
          </p:cNvSpPr>
          <p:nvPr>
            <p:ph type="sldNum" sz="quarter" idx="10"/>
          </p:nvPr>
        </p:nvSpPr>
        <p:spPr>
          <a:ln/>
        </p:spPr>
        <p:txBody>
          <a:bodyPr/>
          <a:lstStyle>
            <a:lvl1pPr>
              <a:defRPr/>
            </a:lvl1pPr>
          </a:lstStyle>
          <a:p>
            <a:pPr>
              <a:defRPr/>
            </a:pPr>
            <a:fld id="{D69D8F23-9A66-420A-9AB5-E1880EF52C74}" type="slidenum">
              <a:rPr lang="en-GB"/>
              <a:pPr>
                <a:defRPr/>
              </a:pPr>
              <a:t>‹#›</a:t>
            </a:fld>
            <a:endParaRPr lang="en-GB"/>
          </a:p>
        </p:txBody>
      </p:sp>
    </p:spTree>
    <p:extLst>
      <p:ext uri="{BB962C8B-B14F-4D97-AF65-F5344CB8AC3E}">
        <p14:creationId xmlns:p14="http://schemas.microsoft.com/office/powerpoint/2010/main" val="715468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2pPr>
              <a:defRPr>
                <a:solidFill>
                  <a:srgbClr val="A80C35"/>
                </a:solidFill>
              </a:defRPr>
            </a:lvl2pPr>
            <a:lvl3pPr>
              <a:defRPr>
                <a:solidFill>
                  <a:srgbClr val="A80C35"/>
                </a:solidFill>
              </a:defRPr>
            </a:lvl3pPr>
            <a:lvl4pPr>
              <a:defRPr>
                <a:solidFill>
                  <a:srgbClr val="A80C35"/>
                </a:solidFill>
              </a:defRPr>
            </a:lvl4pPr>
            <a:lvl5pPr>
              <a:defRPr>
                <a:solidFill>
                  <a:srgbClr val="A80C3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10"/>
          <p:cNvSpPr>
            <a:spLocks noGrp="1" noChangeArrowheads="1"/>
          </p:cNvSpPr>
          <p:nvPr>
            <p:ph type="sldNum" sz="quarter" idx="10"/>
          </p:nvPr>
        </p:nvSpPr>
        <p:spPr/>
        <p:txBody>
          <a:bodyPr/>
          <a:lstStyle>
            <a:lvl1pPr>
              <a:defRPr/>
            </a:lvl1pPr>
          </a:lstStyle>
          <a:p>
            <a:pPr>
              <a:defRPr/>
            </a:pPr>
            <a:fld id="{00BE5B3F-B7F7-4D2E-B282-42C9874008ED}" type="slidenum">
              <a:rPr lang="en-GB"/>
              <a:pPr>
                <a:defRPr/>
              </a:pPr>
              <a:t>‹#›</a:t>
            </a:fld>
            <a:endParaRPr lang="en-GB"/>
          </a:p>
        </p:txBody>
      </p:sp>
    </p:spTree>
    <p:extLst>
      <p:ext uri="{BB962C8B-B14F-4D97-AF65-F5344CB8AC3E}">
        <p14:creationId xmlns:p14="http://schemas.microsoft.com/office/powerpoint/2010/main" val="2179763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214422"/>
            <a:ext cx="5486400" cy="35131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000636"/>
            <a:ext cx="5486400" cy="107157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1"/>
          <p:cNvSpPr>
            <a:spLocks noGrp="1"/>
          </p:cNvSpPr>
          <p:nvPr>
            <p:ph type="title"/>
          </p:nvPr>
        </p:nvSpPr>
        <p:spPr>
          <a:xfrm>
            <a:off x="381000" y="152400"/>
            <a:ext cx="8305800" cy="914400"/>
          </a:xfrm>
        </p:spPr>
        <p:txBody>
          <a:bodyPr/>
          <a:lstStyle/>
          <a:p>
            <a:r>
              <a:rPr lang="en-US"/>
              <a:t>Click to edit Master title style</a:t>
            </a:r>
            <a:endParaRPr lang="en-GB" dirty="0"/>
          </a:p>
        </p:txBody>
      </p:sp>
      <p:sp>
        <p:nvSpPr>
          <p:cNvPr id="5" name="Rectangle 11"/>
          <p:cNvSpPr>
            <a:spLocks noGrp="1" noChangeArrowheads="1"/>
          </p:cNvSpPr>
          <p:nvPr>
            <p:ph type="sldNum" sz="quarter" idx="10"/>
          </p:nvPr>
        </p:nvSpPr>
        <p:spPr>
          <a:ln/>
        </p:spPr>
        <p:txBody>
          <a:bodyPr/>
          <a:lstStyle>
            <a:lvl1pPr>
              <a:defRPr/>
            </a:lvl1pPr>
          </a:lstStyle>
          <a:p>
            <a:pPr>
              <a:defRPr/>
            </a:pPr>
            <a:fld id="{EA1D4C83-1BF8-4C26-B17A-5F35BBE0D99A}" type="slidenum">
              <a:rPr lang="en-GB"/>
              <a:pPr>
                <a:defRPr/>
              </a:pPr>
              <a:t>‹#›</a:t>
            </a:fld>
            <a:endParaRPr lang="en-GB"/>
          </a:p>
        </p:txBody>
      </p:sp>
    </p:spTree>
    <p:extLst>
      <p:ext uri="{BB962C8B-B14F-4D97-AF65-F5344CB8AC3E}">
        <p14:creationId xmlns:p14="http://schemas.microsoft.com/office/powerpoint/2010/main" val="4129078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722313" y="4406900"/>
            <a:ext cx="7772400" cy="1362075"/>
          </a:xfrm>
        </p:spPr>
        <p:txBody>
          <a:bodyPr anchor="t"/>
          <a:lstStyle>
            <a:lvl1pPr algn="l">
              <a:defRPr sz="4000" b="1" cap="all">
                <a:solidFill>
                  <a:srgbClr val="000000"/>
                </a:solidFill>
              </a:defRPr>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
          <p:cNvSpPr>
            <a:spLocks noGrp="1" noChangeArrowheads="1"/>
          </p:cNvSpPr>
          <p:nvPr>
            <p:ph type="sldNum" sz="quarter" idx="10"/>
          </p:nvPr>
        </p:nvSpPr>
        <p:spPr/>
        <p:txBody>
          <a:bodyPr/>
          <a:lstStyle>
            <a:lvl1pPr>
              <a:defRPr/>
            </a:lvl1pPr>
          </a:lstStyle>
          <a:p>
            <a:pPr>
              <a:defRPr/>
            </a:pPr>
            <a:fld id="{CFA643A0-5335-46E6-ACFE-545350F2C3DE}" type="slidenum">
              <a:rPr lang="en-GB"/>
              <a:pPr>
                <a:defRPr/>
              </a:pPr>
              <a:t>‹#›</a:t>
            </a:fld>
            <a:endParaRPr lang="en-GB"/>
          </a:p>
        </p:txBody>
      </p:sp>
    </p:spTree>
    <p:extLst>
      <p:ext uri="{BB962C8B-B14F-4D97-AF65-F5344CB8AC3E}">
        <p14:creationId xmlns:p14="http://schemas.microsoft.com/office/powerpoint/2010/main" val="2513433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10"/>
          <p:cNvSpPr>
            <a:spLocks noGrp="1" noChangeArrowheads="1"/>
          </p:cNvSpPr>
          <p:nvPr>
            <p:ph type="sldNum" sz="quarter" idx="10"/>
          </p:nvPr>
        </p:nvSpPr>
        <p:spPr/>
        <p:txBody>
          <a:bodyPr/>
          <a:lstStyle>
            <a:lvl1pPr>
              <a:defRPr/>
            </a:lvl1pPr>
          </a:lstStyle>
          <a:p>
            <a:pPr>
              <a:defRPr/>
            </a:pPr>
            <a:fld id="{EE582A5F-652B-4EF8-BBF8-9D447B389F19}" type="slidenum">
              <a:rPr lang="en-GB"/>
              <a:pPr>
                <a:defRPr/>
              </a:pPr>
              <a:t>‹#›</a:t>
            </a:fld>
            <a:endParaRPr lang="en-GB"/>
          </a:p>
        </p:txBody>
      </p:sp>
    </p:spTree>
    <p:extLst>
      <p:ext uri="{BB962C8B-B14F-4D97-AF65-F5344CB8AC3E}">
        <p14:creationId xmlns:p14="http://schemas.microsoft.com/office/powerpoint/2010/main" val="2770956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Rectangle 10"/>
          <p:cNvSpPr>
            <a:spLocks noGrp="1" noChangeArrowheads="1"/>
          </p:cNvSpPr>
          <p:nvPr>
            <p:ph type="sldNum" sz="quarter" idx="10"/>
          </p:nvPr>
        </p:nvSpPr>
        <p:spPr/>
        <p:txBody>
          <a:bodyPr/>
          <a:lstStyle>
            <a:lvl1pPr>
              <a:defRPr/>
            </a:lvl1pPr>
          </a:lstStyle>
          <a:p>
            <a:pPr>
              <a:defRPr/>
            </a:pPr>
            <a:fld id="{E15A6E58-F5CD-4A3F-AB49-E18662819DE8}" type="slidenum">
              <a:rPr lang="en-GB"/>
              <a:pPr>
                <a:defRPr/>
              </a:pPr>
              <a:t>‹#›</a:t>
            </a:fld>
            <a:endParaRPr lang="en-GB"/>
          </a:p>
        </p:txBody>
      </p:sp>
    </p:spTree>
    <p:extLst>
      <p:ext uri="{BB962C8B-B14F-4D97-AF65-F5344CB8AC3E}">
        <p14:creationId xmlns:p14="http://schemas.microsoft.com/office/powerpoint/2010/main" val="2312155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Rectangle 10"/>
          <p:cNvSpPr>
            <a:spLocks noGrp="1" noChangeArrowheads="1"/>
          </p:cNvSpPr>
          <p:nvPr>
            <p:ph type="sldNum" sz="quarter" idx="10"/>
          </p:nvPr>
        </p:nvSpPr>
        <p:spPr/>
        <p:txBody>
          <a:bodyPr/>
          <a:lstStyle>
            <a:lvl1pPr>
              <a:defRPr/>
            </a:lvl1pPr>
          </a:lstStyle>
          <a:p>
            <a:pPr>
              <a:defRPr/>
            </a:pPr>
            <a:fld id="{59759A20-7515-4075-9B3A-9D97678649C1}" type="slidenum">
              <a:rPr lang="en-GB"/>
              <a:pPr>
                <a:defRPr/>
              </a:pPr>
              <a:t>‹#›</a:t>
            </a:fld>
            <a:endParaRPr lang="en-GB"/>
          </a:p>
        </p:txBody>
      </p:sp>
    </p:spTree>
    <p:extLst>
      <p:ext uri="{BB962C8B-B14F-4D97-AF65-F5344CB8AC3E}">
        <p14:creationId xmlns:p14="http://schemas.microsoft.com/office/powerpoint/2010/main" val="3180036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p:txBody>
          <a:bodyPr/>
          <a:lstStyle>
            <a:lvl1pPr>
              <a:defRPr/>
            </a:lvl1pPr>
          </a:lstStyle>
          <a:p>
            <a:pPr>
              <a:defRPr/>
            </a:pPr>
            <a:fld id="{46215B68-57B9-4C44-B12E-A8975EB708A4}" type="slidenum">
              <a:rPr lang="en-GB"/>
              <a:pPr>
                <a:defRPr/>
              </a:pPr>
              <a:t>‹#›</a:t>
            </a:fld>
            <a:endParaRPr lang="en-GB"/>
          </a:p>
        </p:txBody>
      </p:sp>
    </p:spTree>
    <p:extLst>
      <p:ext uri="{BB962C8B-B14F-4D97-AF65-F5344CB8AC3E}">
        <p14:creationId xmlns:p14="http://schemas.microsoft.com/office/powerpoint/2010/main" val="3260865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42984"/>
            <a:ext cx="5111750" cy="4983179"/>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142984"/>
            <a:ext cx="3008313" cy="49831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381000" y="152400"/>
            <a:ext cx="8305800" cy="914400"/>
          </a:xfrm>
        </p:spPr>
        <p:txBody>
          <a:bodyPr/>
          <a:lstStyle/>
          <a:p>
            <a:r>
              <a:rPr lang="en-US"/>
              <a:t>Click to edit Master title style</a:t>
            </a:r>
            <a:endParaRPr lang="en-GB" dirty="0"/>
          </a:p>
        </p:txBody>
      </p:sp>
      <p:sp>
        <p:nvSpPr>
          <p:cNvPr id="5" name="Rectangle 10"/>
          <p:cNvSpPr>
            <a:spLocks noGrp="1" noChangeArrowheads="1"/>
          </p:cNvSpPr>
          <p:nvPr>
            <p:ph type="sldNum" sz="quarter" idx="10"/>
          </p:nvPr>
        </p:nvSpPr>
        <p:spPr/>
        <p:txBody>
          <a:bodyPr/>
          <a:lstStyle>
            <a:lvl1pPr>
              <a:defRPr/>
            </a:lvl1pPr>
          </a:lstStyle>
          <a:p>
            <a:pPr>
              <a:defRPr/>
            </a:pPr>
            <a:fld id="{29367ECB-815E-4DFC-A278-49ADAEEF2C2D}" type="slidenum">
              <a:rPr lang="en-GB"/>
              <a:pPr>
                <a:defRPr/>
              </a:pPr>
              <a:t>‹#›</a:t>
            </a:fld>
            <a:endParaRPr lang="en-GB"/>
          </a:p>
        </p:txBody>
      </p:sp>
    </p:spTree>
    <p:extLst>
      <p:ext uri="{BB962C8B-B14F-4D97-AF65-F5344CB8AC3E}">
        <p14:creationId xmlns:p14="http://schemas.microsoft.com/office/powerpoint/2010/main" val="400161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214422"/>
            <a:ext cx="5486400" cy="35131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000636"/>
            <a:ext cx="5486400" cy="107157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1"/>
          <p:cNvSpPr>
            <a:spLocks noGrp="1"/>
          </p:cNvSpPr>
          <p:nvPr>
            <p:ph type="title"/>
          </p:nvPr>
        </p:nvSpPr>
        <p:spPr>
          <a:xfrm>
            <a:off x="381000" y="152400"/>
            <a:ext cx="8305800" cy="914400"/>
          </a:xfrm>
        </p:spPr>
        <p:txBody>
          <a:bodyPr/>
          <a:lstStyle/>
          <a:p>
            <a:r>
              <a:rPr lang="en-US"/>
              <a:t>Click to edit Master title style</a:t>
            </a:r>
            <a:endParaRPr lang="en-GB" dirty="0"/>
          </a:p>
        </p:txBody>
      </p:sp>
      <p:sp>
        <p:nvSpPr>
          <p:cNvPr id="5" name="Rectangle 10"/>
          <p:cNvSpPr>
            <a:spLocks noGrp="1" noChangeArrowheads="1"/>
          </p:cNvSpPr>
          <p:nvPr>
            <p:ph type="sldNum" sz="quarter" idx="10"/>
          </p:nvPr>
        </p:nvSpPr>
        <p:spPr/>
        <p:txBody>
          <a:bodyPr/>
          <a:lstStyle>
            <a:lvl1pPr>
              <a:defRPr/>
            </a:lvl1pPr>
          </a:lstStyle>
          <a:p>
            <a:pPr>
              <a:defRPr/>
            </a:pPr>
            <a:fld id="{08CAA4A9-BA96-4D64-AF88-3DF8DD31B15B}" type="slidenum">
              <a:rPr lang="en-GB"/>
              <a:pPr>
                <a:defRPr/>
              </a:pPr>
              <a:t>‹#›</a:t>
            </a:fld>
            <a:endParaRPr lang="en-GB"/>
          </a:p>
        </p:txBody>
      </p:sp>
    </p:spTree>
    <p:extLst>
      <p:ext uri="{BB962C8B-B14F-4D97-AF65-F5344CB8AC3E}">
        <p14:creationId xmlns:p14="http://schemas.microsoft.com/office/powerpoint/2010/main" val="2540643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2954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7" name="Rectangle 9"/>
          <p:cNvSpPr>
            <a:spLocks noGrp="1" noChangeArrowheads="1"/>
          </p:cNvSpPr>
          <p:nvPr>
            <p:ph type="title"/>
          </p:nvPr>
        </p:nvSpPr>
        <p:spPr bwMode="auto">
          <a:xfrm>
            <a:off x="381000" y="152400"/>
            <a:ext cx="830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34" name="Rectangle 10"/>
          <p:cNvSpPr>
            <a:spLocks noGrp="1" noChangeArrowheads="1"/>
          </p:cNvSpPr>
          <p:nvPr>
            <p:ph type="sldNum" sz="quarter" idx="4"/>
          </p:nvPr>
        </p:nvSpPr>
        <p:spPr bwMode="auto">
          <a:xfrm>
            <a:off x="3492500" y="6416675"/>
            <a:ext cx="21336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Arial" charset="0"/>
                <a:ea typeface="ＭＳ Ｐゴシック" pitchFamily="-128" charset="-128"/>
                <a:cs typeface="+mn-cs"/>
              </a:defRPr>
            </a:lvl1pPr>
          </a:lstStyle>
          <a:p>
            <a:pPr>
              <a:defRPr/>
            </a:pPr>
            <a:fld id="{BB8F24DE-685D-4DB7-A6B4-B21A859E05D5}" type="slidenum">
              <a:rPr lang="en-GB"/>
              <a:pPr>
                <a:defRPr/>
              </a:pPr>
              <a:t>‹#›</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pitchFamily="-128" charset="-128"/>
                <a:cs typeface="+mn-cs"/>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641" r:id="rId1"/>
    <p:sldLayoutId id="2147484642" r:id="rId2"/>
    <p:sldLayoutId id="2147484643" r:id="rId3"/>
    <p:sldLayoutId id="2147484644" r:id="rId4"/>
    <p:sldLayoutId id="2147484645" r:id="rId5"/>
    <p:sldLayoutId id="2147484646" r:id="rId6"/>
    <p:sldLayoutId id="2147484647" r:id="rId7"/>
    <p:sldLayoutId id="2147484648" r:id="rId8"/>
    <p:sldLayoutId id="2147484649" r:id="rId9"/>
  </p:sldLayoutIdLst>
  <p:txStyles>
    <p:titleStyle>
      <a:lvl1pPr algn="l" rtl="0" eaLnBrk="0" fontAlgn="base" hangingPunct="0">
        <a:spcBef>
          <a:spcPct val="0"/>
        </a:spcBef>
        <a:spcAft>
          <a:spcPct val="0"/>
        </a:spcAft>
        <a:defRPr sz="3600">
          <a:solidFill>
            <a:schemeClr val="bg1"/>
          </a:solidFill>
          <a:latin typeface="+mj-lt"/>
          <a:ea typeface="+mj-ea"/>
          <a:cs typeface="ＭＳ Ｐゴシック"/>
        </a:defRPr>
      </a:lvl1pPr>
      <a:lvl2pPr algn="l" rtl="0" eaLnBrk="0" fontAlgn="base" hangingPunct="0">
        <a:spcBef>
          <a:spcPct val="0"/>
        </a:spcBef>
        <a:spcAft>
          <a:spcPct val="0"/>
        </a:spcAft>
        <a:defRPr sz="3600">
          <a:solidFill>
            <a:schemeClr val="bg1"/>
          </a:solidFill>
          <a:latin typeface="Arial" charset="0"/>
          <a:ea typeface="ＭＳ Ｐゴシック" pitchFamily="-128" charset="-128"/>
          <a:cs typeface="ＭＳ Ｐゴシック"/>
        </a:defRPr>
      </a:lvl2pPr>
      <a:lvl3pPr algn="l" rtl="0" eaLnBrk="0" fontAlgn="base" hangingPunct="0">
        <a:spcBef>
          <a:spcPct val="0"/>
        </a:spcBef>
        <a:spcAft>
          <a:spcPct val="0"/>
        </a:spcAft>
        <a:defRPr sz="3600">
          <a:solidFill>
            <a:schemeClr val="bg1"/>
          </a:solidFill>
          <a:latin typeface="Arial" charset="0"/>
          <a:ea typeface="ＭＳ Ｐゴシック" pitchFamily="-128" charset="-128"/>
          <a:cs typeface="ＭＳ Ｐゴシック"/>
        </a:defRPr>
      </a:lvl3pPr>
      <a:lvl4pPr algn="l" rtl="0" eaLnBrk="0" fontAlgn="base" hangingPunct="0">
        <a:spcBef>
          <a:spcPct val="0"/>
        </a:spcBef>
        <a:spcAft>
          <a:spcPct val="0"/>
        </a:spcAft>
        <a:defRPr sz="3600">
          <a:solidFill>
            <a:schemeClr val="bg1"/>
          </a:solidFill>
          <a:latin typeface="Arial" charset="0"/>
          <a:ea typeface="ＭＳ Ｐゴシック" pitchFamily="-128" charset="-128"/>
          <a:cs typeface="ＭＳ Ｐゴシック"/>
        </a:defRPr>
      </a:lvl4pPr>
      <a:lvl5pPr algn="l" rtl="0" eaLnBrk="0" fontAlgn="base" hangingPunct="0">
        <a:spcBef>
          <a:spcPct val="0"/>
        </a:spcBef>
        <a:spcAft>
          <a:spcPct val="0"/>
        </a:spcAft>
        <a:defRPr sz="3600">
          <a:solidFill>
            <a:schemeClr val="bg1"/>
          </a:solidFill>
          <a:latin typeface="Arial" charset="0"/>
          <a:ea typeface="ＭＳ Ｐゴシック" pitchFamily="-128" charset="-128"/>
          <a:cs typeface="ＭＳ Ｐゴシック"/>
        </a:defRPr>
      </a:lvl5pPr>
      <a:lvl6pPr marL="457200" algn="l" rtl="0" eaLnBrk="1" fontAlgn="base" hangingPunct="1">
        <a:spcBef>
          <a:spcPct val="0"/>
        </a:spcBef>
        <a:spcAft>
          <a:spcPct val="0"/>
        </a:spcAft>
        <a:defRPr sz="3600">
          <a:solidFill>
            <a:schemeClr val="bg1"/>
          </a:solidFill>
          <a:latin typeface="Arial" charset="0"/>
          <a:ea typeface="ＭＳ Ｐゴシック" pitchFamily="-128" charset="-128"/>
        </a:defRPr>
      </a:lvl6pPr>
      <a:lvl7pPr marL="914400" algn="l" rtl="0" eaLnBrk="1" fontAlgn="base" hangingPunct="1">
        <a:spcBef>
          <a:spcPct val="0"/>
        </a:spcBef>
        <a:spcAft>
          <a:spcPct val="0"/>
        </a:spcAft>
        <a:defRPr sz="3600">
          <a:solidFill>
            <a:schemeClr val="bg1"/>
          </a:solidFill>
          <a:latin typeface="Arial" charset="0"/>
          <a:ea typeface="ＭＳ Ｐゴシック" pitchFamily="-128" charset="-128"/>
        </a:defRPr>
      </a:lvl7pPr>
      <a:lvl8pPr marL="1371600" algn="l" rtl="0" eaLnBrk="1" fontAlgn="base" hangingPunct="1">
        <a:spcBef>
          <a:spcPct val="0"/>
        </a:spcBef>
        <a:spcAft>
          <a:spcPct val="0"/>
        </a:spcAft>
        <a:defRPr sz="3600">
          <a:solidFill>
            <a:schemeClr val="bg1"/>
          </a:solidFill>
          <a:latin typeface="Arial" charset="0"/>
          <a:ea typeface="ＭＳ Ｐゴシック" pitchFamily="-128" charset="-128"/>
        </a:defRPr>
      </a:lvl8pPr>
      <a:lvl9pPr marL="1828800" algn="l" rtl="0" eaLnBrk="1" fontAlgn="base" hangingPunct="1">
        <a:spcBef>
          <a:spcPct val="0"/>
        </a:spcBef>
        <a:spcAft>
          <a:spcPct val="0"/>
        </a:spcAft>
        <a:defRPr sz="3600">
          <a:solidFill>
            <a:schemeClr val="bg1"/>
          </a:solidFill>
          <a:latin typeface="Arial" charset="0"/>
          <a:ea typeface="ＭＳ Ｐゴシック" pitchFamily="-128" charset="-128"/>
        </a:defRPr>
      </a:lvl9pPr>
    </p:titleStyle>
    <p:bodyStyle>
      <a:lvl1pPr marL="342900" indent="-342900" algn="l" rtl="0" eaLnBrk="0" fontAlgn="base" hangingPunct="0">
        <a:spcBef>
          <a:spcPct val="20000"/>
        </a:spcBef>
        <a:spcAft>
          <a:spcPct val="0"/>
        </a:spcAft>
        <a:buClr>
          <a:srgbClr val="A80C35"/>
        </a:buClr>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lr>
          <a:srgbClr val="A80C35"/>
        </a:buClr>
        <a:buChar char="–"/>
        <a:defRPr sz="2400">
          <a:solidFill>
            <a:srgbClr val="C00000"/>
          </a:solidFill>
          <a:latin typeface="+mn-lt"/>
          <a:ea typeface="+mn-ea"/>
          <a:cs typeface="ＭＳ Ｐゴシック"/>
        </a:defRPr>
      </a:lvl2pPr>
      <a:lvl3pPr marL="1143000" indent="-228600" algn="l" rtl="0" eaLnBrk="0" fontAlgn="base" hangingPunct="0">
        <a:spcBef>
          <a:spcPct val="20000"/>
        </a:spcBef>
        <a:spcAft>
          <a:spcPct val="0"/>
        </a:spcAft>
        <a:buClr>
          <a:srgbClr val="A80C35"/>
        </a:buClr>
        <a:buChar char="•"/>
        <a:defRPr sz="2400">
          <a:solidFill>
            <a:srgbClr val="C00000"/>
          </a:solidFill>
          <a:latin typeface="+mn-lt"/>
          <a:ea typeface="+mn-ea"/>
          <a:cs typeface="ＭＳ Ｐゴシック"/>
        </a:defRPr>
      </a:lvl3pPr>
      <a:lvl4pPr marL="1600200" indent="-228600" algn="l" rtl="0" eaLnBrk="0" fontAlgn="base" hangingPunct="0">
        <a:spcBef>
          <a:spcPct val="20000"/>
        </a:spcBef>
        <a:spcAft>
          <a:spcPct val="0"/>
        </a:spcAft>
        <a:buClr>
          <a:srgbClr val="A80C35"/>
        </a:buClr>
        <a:buChar char="–"/>
        <a:defRPr sz="2400">
          <a:solidFill>
            <a:srgbClr val="C00000"/>
          </a:solidFill>
          <a:latin typeface="+mn-lt"/>
          <a:ea typeface="+mn-ea"/>
          <a:cs typeface="ＭＳ Ｐゴシック"/>
        </a:defRPr>
      </a:lvl4pPr>
      <a:lvl5pPr marL="2057400" indent="-228600" algn="l" rtl="0" eaLnBrk="0" fontAlgn="base" hangingPunct="0">
        <a:spcBef>
          <a:spcPct val="20000"/>
        </a:spcBef>
        <a:spcAft>
          <a:spcPct val="0"/>
        </a:spcAft>
        <a:buClr>
          <a:srgbClr val="A80C35"/>
        </a:buClr>
        <a:buChar char="»"/>
        <a:defRPr sz="2400">
          <a:solidFill>
            <a:srgbClr val="C00000"/>
          </a:solidFill>
          <a:latin typeface="+mn-lt"/>
          <a:ea typeface="+mn-ea"/>
          <a:cs typeface="ＭＳ Ｐゴシック"/>
        </a:defRPr>
      </a:lvl5pPr>
      <a:lvl6pPr marL="2514600" indent="-228600" algn="l" rtl="0" eaLnBrk="1" fontAlgn="base" hangingPunct="1">
        <a:spcBef>
          <a:spcPct val="20000"/>
        </a:spcBef>
        <a:spcAft>
          <a:spcPct val="0"/>
        </a:spcAft>
        <a:buClr>
          <a:srgbClr val="CD0845"/>
        </a:buClr>
        <a:buChar char="»"/>
        <a:defRPr sz="2400">
          <a:solidFill>
            <a:schemeClr val="tx1"/>
          </a:solidFill>
          <a:latin typeface="+mn-lt"/>
          <a:ea typeface="+mn-ea"/>
        </a:defRPr>
      </a:lvl6pPr>
      <a:lvl7pPr marL="2971800" indent="-228600" algn="l" rtl="0" eaLnBrk="1" fontAlgn="base" hangingPunct="1">
        <a:spcBef>
          <a:spcPct val="20000"/>
        </a:spcBef>
        <a:spcAft>
          <a:spcPct val="0"/>
        </a:spcAft>
        <a:buClr>
          <a:srgbClr val="CD0845"/>
        </a:buClr>
        <a:buChar char="»"/>
        <a:defRPr sz="2400">
          <a:solidFill>
            <a:schemeClr val="tx1"/>
          </a:solidFill>
          <a:latin typeface="+mn-lt"/>
          <a:ea typeface="+mn-ea"/>
        </a:defRPr>
      </a:lvl7pPr>
      <a:lvl8pPr marL="3429000" indent="-228600" algn="l" rtl="0" eaLnBrk="1" fontAlgn="base" hangingPunct="1">
        <a:spcBef>
          <a:spcPct val="20000"/>
        </a:spcBef>
        <a:spcAft>
          <a:spcPct val="0"/>
        </a:spcAft>
        <a:buClr>
          <a:srgbClr val="CD0845"/>
        </a:buClr>
        <a:buChar char="»"/>
        <a:defRPr sz="2400">
          <a:solidFill>
            <a:schemeClr val="tx1"/>
          </a:solidFill>
          <a:latin typeface="+mn-lt"/>
          <a:ea typeface="+mn-ea"/>
        </a:defRPr>
      </a:lvl8pPr>
      <a:lvl9pPr marL="3886200" indent="-228600" algn="l" rtl="0" eaLnBrk="1" fontAlgn="base" hangingPunct="1">
        <a:spcBef>
          <a:spcPct val="20000"/>
        </a:spcBef>
        <a:spcAft>
          <a:spcPct val="0"/>
        </a:spcAft>
        <a:buClr>
          <a:srgbClr val="CD0845"/>
        </a:buClr>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2954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1" name="Rectangle 9"/>
          <p:cNvSpPr>
            <a:spLocks noGrp="1" noChangeArrowheads="1"/>
          </p:cNvSpPr>
          <p:nvPr>
            <p:ph type="title"/>
          </p:nvPr>
        </p:nvSpPr>
        <p:spPr bwMode="white">
          <a:xfrm>
            <a:off x="381000" y="152400"/>
            <a:ext cx="830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5" name="Rectangle 11"/>
          <p:cNvSpPr>
            <a:spLocks noGrp="1" noChangeArrowheads="1"/>
          </p:cNvSpPr>
          <p:nvPr>
            <p:ph type="sldNum" sz="quarter" idx="4"/>
          </p:nvPr>
        </p:nvSpPr>
        <p:spPr bwMode="auto">
          <a:xfrm>
            <a:off x="3492500" y="6416675"/>
            <a:ext cx="21336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Arial" charset="0"/>
                <a:ea typeface="ＭＳ Ｐゴシック" pitchFamily="34" charset="-128"/>
                <a:cs typeface="+mn-cs"/>
              </a:defRPr>
            </a:lvl1pPr>
          </a:lstStyle>
          <a:p>
            <a:pPr>
              <a:defRPr/>
            </a:pPr>
            <a:fld id="{2CD358FB-26F8-498C-9171-CC96C7A5CCE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650" r:id="rId1"/>
    <p:sldLayoutId id="2147484651" r:id="rId2"/>
    <p:sldLayoutId id="2147484632" r:id="rId3"/>
    <p:sldLayoutId id="2147484633" r:id="rId4"/>
    <p:sldLayoutId id="2147484634" r:id="rId5"/>
    <p:sldLayoutId id="2147484635" r:id="rId6"/>
    <p:sldLayoutId id="2147484636" r:id="rId7"/>
    <p:sldLayoutId id="2147484637" r:id="rId8"/>
    <p:sldLayoutId id="2147484638" r:id="rId9"/>
    <p:sldLayoutId id="2147484639" r:id="rId10"/>
    <p:sldLayoutId id="2147484640"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ea typeface="ＭＳ Ｐゴシック" pitchFamily="-128" charset="-128"/>
        </a:defRPr>
      </a:lvl2pPr>
      <a:lvl3pPr algn="l" rtl="0" eaLnBrk="0" fontAlgn="base" hangingPunct="0">
        <a:spcBef>
          <a:spcPct val="0"/>
        </a:spcBef>
        <a:spcAft>
          <a:spcPct val="0"/>
        </a:spcAft>
        <a:defRPr sz="3600">
          <a:solidFill>
            <a:schemeClr val="bg1"/>
          </a:solidFill>
          <a:latin typeface="Arial" charset="0"/>
          <a:ea typeface="ＭＳ Ｐゴシック" pitchFamily="-128" charset="-128"/>
        </a:defRPr>
      </a:lvl3pPr>
      <a:lvl4pPr algn="l" rtl="0" eaLnBrk="0" fontAlgn="base" hangingPunct="0">
        <a:spcBef>
          <a:spcPct val="0"/>
        </a:spcBef>
        <a:spcAft>
          <a:spcPct val="0"/>
        </a:spcAft>
        <a:defRPr sz="3600">
          <a:solidFill>
            <a:schemeClr val="bg1"/>
          </a:solidFill>
          <a:latin typeface="Arial" charset="0"/>
          <a:ea typeface="ＭＳ Ｐゴシック" pitchFamily="-128" charset="-128"/>
        </a:defRPr>
      </a:lvl4pPr>
      <a:lvl5pPr algn="l" rtl="0" eaLnBrk="0" fontAlgn="base" hangingPunct="0">
        <a:spcBef>
          <a:spcPct val="0"/>
        </a:spcBef>
        <a:spcAft>
          <a:spcPct val="0"/>
        </a:spcAft>
        <a:defRPr sz="3600">
          <a:solidFill>
            <a:schemeClr val="bg1"/>
          </a:solidFill>
          <a:latin typeface="Arial" charset="0"/>
          <a:ea typeface="ＭＳ Ｐゴシック" pitchFamily="-128" charset="-128"/>
        </a:defRPr>
      </a:lvl5pPr>
      <a:lvl6pPr marL="457200" algn="l" rtl="0" eaLnBrk="1" fontAlgn="base" hangingPunct="1">
        <a:spcBef>
          <a:spcPct val="0"/>
        </a:spcBef>
        <a:spcAft>
          <a:spcPct val="0"/>
        </a:spcAft>
        <a:defRPr sz="3600">
          <a:solidFill>
            <a:schemeClr val="bg1"/>
          </a:solidFill>
          <a:latin typeface="Arial" charset="0"/>
          <a:ea typeface="ＭＳ Ｐゴシック" pitchFamily="-128" charset="-128"/>
        </a:defRPr>
      </a:lvl6pPr>
      <a:lvl7pPr marL="914400" algn="l" rtl="0" eaLnBrk="1" fontAlgn="base" hangingPunct="1">
        <a:spcBef>
          <a:spcPct val="0"/>
        </a:spcBef>
        <a:spcAft>
          <a:spcPct val="0"/>
        </a:spcAft>
        <a:defRPr sz="3600">
          <a:solidFill>
            <a:schemeClr val="bg1"/>
          </a:solidFill>
          <a:latin typeface="Arial" charset="0"/>
          <a:ea typeface="ＭＳ Ｐゴシック" pitchFamily="-128" charset="-128"/>
        </a:defRPr>
      </a:lvl7pPr>
      <a:lvl8pPr marL="1371600" algn="l" rtl="0" eaLnBrk="1" fontAlgn="base" hangingPunct="1">
        <a:spcBef>
          <a:spcPct val="0"/>
        </a:spcBef>
        <a:spcAft>
          <a:spcPct val="0"/>
        </a:spcAft>
        <a:defRPr sz="3600">
          <a:solidFill>
            <a:schemeClr val="bg1"/>
          </a:solidFill>
          <a:latin typeface="Arial" charset="0"/>
          <a:ea typeface="ＭＳ Ｐゴシック" pitchFamily="-128" charset="-128"/>
        </a:defRPr>
      </a:lvl8pPr>
      <a:lvl9pPr marL="1828800" algn="l" rtl="0" eaLnBrk="1" fontAlgn="base" hangingPunct="1">
        <a:spcBef>
          <a:spcPct val="0"/>
        </a:spcBef>
        <a:spcAft>
          <a:spcPct val="0"/>
        </a:spcAft>
        <a:defRPr sz="3600">
          <a:solidFill>
            <a:schemeClr val="bg1"/>
          </a:solidFill>
          <a:latin typeface="Arial" charset="0"/>
          <a:ea typeface="ＭＳ Ｐゴシック" pitchFamily="-128" charset="-128"/>
        </a:defRPr>
      </a:lvl9pPr>
    </p:titleStyle>
    <p:bodyStyle>
      <a:lvl1pPr marL="342900" indent="-342900" algn="l" rtl="0" eaLnBrk="0" fontAlgn="base" hangingPunct="0">
        <a:spcBef>
          <a:spcPct val="20000"/>
        </a:spcBef>
        <a:spcAft>
          <a:spcPct val="0"/>
        </a:spcAft>
        <a:buClr>
          <a:srgbClr val="A80C35"/>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80C35"/>
        </a:buClr>
        <a:buChar char="–"/>
        <a:defRPr sz="2400">
          <a:solidFill>
            <a:schemeClr val="tx1"/>
          </a:solidFill>
          <a:latin typeface="+mn-lt"/>
          <a:ea typeface="+mn-ea"/>
        </a:defRPr>
      </a:lvl2pPr>
      <a:lvl3pPr marL="1143000" indent="-228600" algn="l" rtl="0" eaLnBrk="0" fontAlgn="base" hangingPunct="0">
        <a:spcBef>
          <a:spcPct val="20000"/>
        </a:spcBef>
        <a:spcAft>
          <a:spcPct val="0"/>
        </a:spcAft>
        <a:buClr>
          <a:srgbClr val="A80C35"/>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A80C35"/>
        </a:buClr>
        <a:buChar char="–"/>
        <a:defRPr sz="2400">
          <a:solidFill>
            <a:schemeClr val="tx1"/>
          </a:solidFill>
          <a:latin typeface="+mn-lt"/>
          <a:ea typeface="+mn-ea"/>
        </a:defRPr>
      </a:lvl4pPr>
      <a:lvl5pPr marL="2057400" indent="-228600" algn="l" rtl="0" eaLnBrk="0" fontAlgn="base" hangingPunct="0">
        <a:spcBef>
          <a:spcPct val="20000"/>
        </a:spcBef>
        <a:spcAft>
          <a:spcPct val="0"/>
        </a:spcAft>
        <a:buClr>
          <a:srgbClr val="A80C35"/>
        </a:buClr>
        <a:buChar char="»"/>
        <a:defRPr sz="2400">
          <a:solidFill>
            <a:schemeClr val="tx1"/>
          </a:solidFill>
          <a:latin typeface="+mn-lt"/>
          <a:ea typeface="+mn-ea"/>
        </a:defRPr>
      </a:lvl5pPr>
      <a:lvl6pPr marL="2514600" indent="-228600" algn="l" rtl="0" eaLnBrk="1" fontAlgn="base" hangingPunct="1">
        <a:spcBef>
          <a:spcPct val="20000"/>
        </a:spcBef>
        <a:spcAft>
          <a:spcPct val="0"/>
        </a:spcAft>
        <a:buClr>
          <a:srgbClr val="CD0845"/>
        </a:buClr>
        <a:buChar char="»"/>
        <a:defRPr sz="2400">
          <a:solidFill>
            <a:schemeClr val="tx1"/>
          </a:solidFill>
          <a:latin typeface="+mn-lt"/>
          <a:ea typeface="+mn-ea"/>
        </a:defRPr>
      </a:lvl6pPr>
      <a:lvl7pPr marL="2971800" indent="-228600" algn="l" rtl="0" eaLnBrk="1" fontAlgn="base" hangingPunct="1">
        <a:spcBef>
          <a:spcPct val="20000"/>
        </a:spcBef>
        <a:spcAft>
          <a:spcPct val="0"/>
        </a:spcAft>
        <a:buClr>
          <a:srgbClr val="CD0845"/>
        </a:buClr>
        <a:buChar char="»"/>
        <a:defRPr sz="2400">
          <a:solidFill>
            <a:schemeClr val="tx1"/>
          </a:solidFill>
          <a:latin typeface="+mn-lt"/>
          <a:ea typeface="+mn-ea"/>
        </a:defRPr>
      </a:lvl7pPr>
      <a:lvl8pPr marL="3429000" indent="-228600" algn="l" rtl="0" eaLnBrk="1" fontAlgn="base" hangingPunct="1">
        <a:spcBef>
          <a:spcPct val="20000"/>
        </a:spcBef>
        <a:spcAft>
          <a:spcPct val="0"/>
        </a:spcAft>
        <a:buClr>
          <a:srgbClr val="CD0845"/>
        </a:buClr>
        <a:buChar char="»"/>
        <a:defRPr sz="2400">
          <a:solidFill>
            <a:schemeClr val="tx1"/>
          </a:solidFill>
          <a:latin typeface="+mn-lt"/>
          <a:ea typeface="+mn-ea"/>
        </a:defRPr>
      </a:lvl8pPr>
      <a:lvl9pPr marL="3886200" indent="-228600" algn="l" rtl="0" eaLnBrk="1" fontAlgn="base" hangingPunct="1">
        <a:spcBef>
          <a:spcPct val="20000"/>
        </a:spcBef>
        <a:spcAft>
          <a:spcPct val="0"/>
        </a:spcAft>
        <a:buClr>
          <a:srgbClr val="CD0845"/>
        </a:buClr>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black">
          <a:xfrm>
            <a:off x="428625" y="228600"/>
            <a:ext cx="8258175" cy="914400"/>
          </a:xfrm>
        </p:spPr>
        <p:txBody>
          <a:bodyPr/>
          <a:lstStyle/>
          <a:p>
            <a:pPr eaLnBrk="1" hangingPunct="1"/>
            <a:r>
              <a:rPr lang="en-GB" altLang="en-US" dirty="0">
                <a:solidFill>
                  <a:srgbClr val="AD0D3C"/>
                </a:solidFill>
              </a:rPr>
              <a:t>sons</a:t>
            </a:r>
          </a:p>
        </p:txBody>
      </p:sp>
      <p:sp>
        <p:nvSpPr>
          <p:cNvPr id="5" name="TextBox 4">
            <a:extLst>
              <a:ext uri="{FF2B5EF4-FFF2-40B4-BE49-F238E27FC236}">
                <a16:creationId xmlns:a16="http://schemas.microsoft.com/office/drawing/2014/main" id="{5B087403-2C2D-4615-A142-085FD6D42543}"/>
              </a:ext>
            </a:extLst>
          </p:cNvPr>
          <p:cNvSpPr txBox="1"/>
          <p:nvPr/>
        </p:nvSpPr>
        <p:spPr>
          <a:xfrm>
            <a:off x="4590408" y="2472266"/>
            <a:ext cx="4767522" cy="3926716"/>
          </a:xfrm>
          <a:prstGeom prst="rect">
            <a:avLst/>
          </a:prstGeom>
          <a:noFill/>
        </p:spPr>
        <p:txBody>
          <a:bodyPr wrap="square">
            <a:spAutoFit/>
          </a:bodyPr>
          <a:lstStyle/>
          <a:p>
            <a:pPr marL="0" marR="91440" indent="0" algn="l">
              <a:lnSpc>
                <a:spcPts val="2300"/>
              </a:lnSpc>
              <a:spcAft>
                <a:spcPts val="0"/>
              </a:spcAft>
              <a:buNone/>
            </a:pPr>
            <a:r>
              <a:rPr lang="en-US" sz="2200" b="1" dirty="0">
                <a:latin typeface="Bliss 2 Regular" panose="02000506030000020004" pitchFamily="50" charset="0"/>
              </a:rPr>
              <a:t>Luke Tapp</a:t>
            </a:r>
            <a:r>
              <a:rPr lang="en-US" sz="2200" dirty="0">
                <a:latin typeface="Bliss 2 Regular" panose="02000506030000020004" pitchFamily="50" charset="0"/>
              </a:rPr>
              <a:t>, Partner &amp; Head of Middle East Employment</a:t>
            </a:r>
          </a:p>
          <a:p>
            <a:pPr marL="0" marR="91440" indent="0" algn="l">
              <a:lnSpc>
                <a:spcPts val="2300"/>
              </a:lnSpc>
              <a:spcAft>
                <a:spcPts val="0"/>
              </a:spcAft>
              <a:buNone/>
            </a:pPr>
            <a:endParaRPr lang="en-US" sz="2200" dirty="0">
              <a:latin typeface="Bliss 2 Regular" panose="02000506030000020004" pitchFamily="50" charset="0"/>
            </a:endParaRPr>
          </a:p>
          <a:p>
            <a:pPr marR="91440">
              <a:lnSpc>
                <a:spcPts val="2300"/>
              </a:lnSpc>
              <a:spcAft>
                <a:spcPts val="0"/>
              </a:spcAft>
            </a:pPr>
            <a:r>
              <a:rPr lang="en-US" sz="2200" b="1" dirty="0">
                <a:latin typeface="Bliss 2 Regular" panose="02000506030000020004" pitchFamily="50" charset="0"/>
              </a:rPr>
              <a:t>Emma Davies, </a:t>
            </a:r>
            <a:r>
              <a:rPr lang="en-US" sz="2200" dirty="0">
                <a:latin typeface="Bliss 2 Regular" panose="02000506030000020004" pitchFamily="50" charset="0"/>
              </a:rPr>
              <a:t>Chief People and Culture Officer, </a:t>
            </a:r>
            <a:r>
              <a:rPr lang="en-US" sz="2200" dirty="0" err="1">
                <a:latin typeface="Bliss 2 Regular" panose="02000506030000020004" pitchFamily="50" charset="0"/>
              </a:rPr>
              <a:t>Masafi</a:t>
            </a:r>
            <a:endParaRPr lang="en-US" sz="2200" dirty="0">
              <a:latin typeface="Bliss 2 Regular" panose="02000506030000020004" pitchFamily="50" charset="0"/>
            </a:endParaRPr>
          </a:p>
          <a:p>
            <a:pPr marR="91440">
              <a:lnSpc>
                <a:spcPts val="2300"/>
              </a:lnSpc>
              <a:spcAft>
                <a:spcPts val="0"/>
              </a:spcAft>
            </a:pPr>
            <a:endParaRPr lang="en-US" sz="2200" dirty="0">
              <a:latin typeface="Bliss 2 Regular" panose="02000506030000020004" pitchFamily="50" charset="0"/>
            </a:endParaRPr>
          </a:p>
          <a:p>
            <a:pPr marR="91440">
              <a:lnSpc>
                <a:spcPts val="2300"/>
              </a:lnSpc>
              <a:spcAft>
                <a:spcPts val="0"/>
              </a:spcAft>
            </a:pPr>
            <a:r>
              <a:rPr lang="en-US" sz="2200" b="1" dirty="0">
                <a:latin typeface="Bliss 2 Regular" panose="02000506030000020004" pitchFamily="50" charset="0"/>
              </a:rPr>
              <a:t>Liz Williamson</a:t>
            </a:r>
            <a:r>
              <a:rPr lang="en-US" sz="2200" dirty="0">
                <a:latin typeface="Bliss 2 Regular" panose="02000506030000020004" pitchFamily="50" charset="0"/>
              </a:rPr>
              <a:t>,</a:t>
            </a:r>
            <a:r>
              <a:rPr lang="en-US" sz="2200" b="1" dirty="0">
                <a:latin typeface="Bliss 2 Regular" panose="02000506030000020004" pitchFamily="50" charset="0"/>
              </a:rPr>
              <a:t> </a:t>
            </a:r>
            <a:r>
              <a:rPr lang="en-US" sz="2200" dirty="0">
                <a:latin typeface="Bliss 2 Regular" panose="02000506030000020004" pitchFamily="50" charset="0"/>
              </a:rPr>
              <a:t>Senior Legal Counsel, Accenture</a:t>
            </a:r>
          </a:p>
          <a:p>
            <a:pPr marR="91440">
              <a:lnSpc>
                <a:spcPts val="2300"/>
              </a:lnSpc>
              <a:spcAft>
                <a:spcPts val="0"/>
              </a:spcAft>
            </a:pPr>
            <a:endParaRPr lang="en-US" sz="2200" dirty="0">
              <a:latin typeface="Bliss 2 Regular" panose="02000506030000020004" pitchFamily="50" charset="0"/>
            </a:endParaRPr>
          </a:p>
          <a:p>
            <a:pPr marR="91440">
              <a:lnSpc>
                <a:spcPts val="2300"/>
              </a:lnSpc>
              <a:spcAft>
                <a:spcPts val="0"/>
              </a:spcAft>
            </a:pPr>
            <a:r>
              <a:rPr lang="en-US" sz="2200" b="1" dirty="0">
                <a:latin typeface="Bliss 2 Regular" panose="02000506030000020004" pitchFamily="50" charset="0"/>
              </a:rPr>
              <a:t>Philipp von </a:t>
            </a:r>
            <a:r>
              <a:rPr lang="en-US" sz="2200" b="1" dirty="0" err="1">
                <a:latin typeface="Bliss 2 Regular" panose="02000506030000020004" pitchFamily="50" charset="0"/>
              </a:rPr>
              <a:t>Zitzewitz</a:t>
            </a:r>
            <a:r>
              <a:rPr lang="en-US" sz="2200" b="1" dirty="0">
                <a:latin typeface="Bliss 2 Regular" panose="02000506030000020004" pitchFamily="50" charset="0"/>
              </a:rPr>
              <a:t>, </a:t>
            </a:r>
            <a:r>
              <a:rPr lang="en-US" sz="2200" dirty="0">
                <a:latin typeface="Bliss 2 Regular" panose="02000506030000020004" pitchFamily="50" charset="0"/>
              </a:rPr>
              <a:t>Managing Director, </a:t>
            </a:r>
            <a:r>
              <a:rPr lang="en-US" sz="2200" dirty="0" err="1">
                <a:latin typeface="Bliss 2 Regular" panose="02000506030000020004" pitchFamily="50" charset="0"/>
              </a:rPr>
              <a:t>Sesam</a:t>
            </a:r>
            <a:r>
              <a:rPr lang="en-US" sz="2200" dirty="0">
                <a:latin typeface="Bliss 2 Regular" panose="02000506030000020004" pitchFamily="50" charset="0"/>
              </a:rPr>
              <a:t> Immigration </a:t>
            </a:r>
          </a:p>
          <a:p>
            <a:pPr marR="91440">
              <a:lnSpc>
                <a:spcPts val="2300"/>
              </a:lnSpc>
              <a:spcAft>
                <a:spcPts val="0"/>
              </a:spcAft>
            </a:pPr>
            <a:r>
              <a:rPr lang="en-US" sz="2200" dirty="0">
                <a:latin typeface="Bliss 2 Regular" panose="02000506030000020004" pitchFamily="50" charset="0"/>
              </a:rPr>
              <a:t> </a:t>
            </a:r>
          </a:p>
          <a:p>
            <a:pPr marL="0" marR="91440" indent="0" algn="l">
              <a:lnSpc>
                <a:spcPts val="2300"/>
              </a:lnSpc>
              <a:spcAft>
                <a:spcPts val="0"/>
              </a:spcAft>
              <a:buNone/>
            </a:pPr>
            <a:endParaRPr lang="en-US" sz="2200" dirty="0">
              <a:latin typeface="Bliss 2 Regular" panose="02000506030000020004" pitchFamily="50" charset="0"/>
            </a:endParaRPr>
          </a:p>
        </p:txBody>
      </p:sp>
      <p:pic>
        <p:nvPicPr>
          <p:cNvPr id="6" name="Picture 5">
            <a:extLst>
              <a:ext uri="{FF2B5EF4-FFF2-40B4-BE49-F238E27FC236}">
                <a16:creationId xmlns:a16="http://schemas.microsoft.com/office/drawing/2014/main" id="{96BE9D3D-8069-4668-A87E-59EC85696A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0662" y="1128329"/>
            <a:ext cx="2024028" cy="1343937"/>
          </a:xfrm>
          <a:prstGeom prst="rect">
            <a:avLst/>
          </a:prstGeom>
        </p:spPr>
      </p:pic>
      <p:sp>
        <p:nvSpPr>
          <p:cNvPr id="7" name="Title 1">
            <a:extLst>
              <a:ext uri="{FF2B5EF4-FFF2-40B4-BE49-F238E27FC236}">
                <a16:creationId xmlns:a16="http://schemas.microsoft.com/office/drawing/2014/main" id="{2EC7C8B7-7C92-4464-8F5F-D357538FBB3D}"/>
              </a:ext>
            </a:extLst>
          </p:cNvPr>
          <p:cNvSpPr txBox="1">
            <a:spLocks/>
          </p:cNvSpPr>
          <p:nvPr/>
        </p:nvSpPr>
        <p:spPr bwMode="white">
          <a:xfrm>
            <a:off x="148915" y="2844725"/>
            <a:ext cx="4767522" cy="215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ea typeface="ＭＳ Ｐゴシック" pitchFamily="-128" charset="-128"/>
              </a:defRPr>
            </a:lvl2pPr>
            <a:lvl3pPr algn="l" rtl="0" eaLnBrk="0" fontAlgn="base" hangingPunct="0">
              <a:spcBef>
                <a:spcPct val="0"/>
              </a:spcBef>
              <a:spcAft>
                <a:spcPct val="0"/>
              </a:spcAft>
              <a:defRPr sz="3600">
                <a:solidFill>
                  <a:schemeClr val="bg1"/>
                </a:solidFill>
                <a:latin typeface="Arial" charset="0"/>
                <a:ea typeface="ＭＳ Ｐゴシック" pitchFamily="-128" charset="-128"/>
              </a:defRPr>
            </a:lvl3pPr>
            <a:lvl4pPr algn="l" rtl="0" eaLnBrk="0" fontAlgn="base" hangingPunct="0">
              <a:spcBef>
                <a:spcPct val="0"/>
              </a:spcBef>
              <a:spcAft>
                <a:spcPct val="0"/>
              </a:spcAft>
              <a:defRPr sz="3600">
                <a:solidFill>
                  <a:schemeClr val="bg1"/>
                </a:solidFill>
                <a:latin typeface="Arial" charset="0"/>
                <a:ea typeface="ＭＳ Ｐゴシック" pitchFamily="-128" charset="-128"/>
              </a:defRPr>
            </a:lvl4pPr>
            <a:lvl5pPr algn="l" rtl="0" eaLnBrk="0" fontAlgn="base" hangingPunct="0">
              <a:spcBef>
                <a:spcPct val="0"/>
              </a:spcBef>
              <a:spcAft>
                <a:spcPct val="0"/>
              </a:spcAft>
              <a:defRPr sz="3600">
                <a:solidFill>
                  <a:schemeClr val="bg1"/>
                </a:solidFill>
                <a:latin typeface="Arial" charset="0"/>
                <a:ea typeface="ＭＳ Ｐゴシック" pitchFamily="-128" charset="-128"/>
              </a:defRPr>
            </a:lvl5pPr>
            <a:lvl6pPr marL="457200" algn="l" rtl="0" eaLnBrk="1" fontAlgn="base" hangingPunct="1">
              <a:spcBef>
                <a:spcPct val="0"/>
              </a:spcBef>
              <a:spcAft>
                <a:spcPct val="0"/>
              </a:spcAft>
              <a:defRPr sz="3600">
                <a:solidFill>
                  <a:schemeClr val="bg1"/>
                </a:solidFill>
                <a:latin typeface="Arial" charset="0"/>
                <a:ea typeface="ＭＳ Ｐゴシック" pitchFamily="-128" charset="-128"/>
              </a:defRPr>
            </a:lvl6pPr>
            <a:lvl7pPr marL="914400" algn="l" rtl="0" eaLnBrk="1" fontAlgn="base" hangingPunct="1">
              <a:spcBef>
                <a:spcPct val="0"/>
              </a:spcBef>
              <a:spcAft>
                <a:spcPct val="0"/>
              </a:spcAft>
              <a:defRPr sz="3600">
                <a:solidFill>
                  <a:schemeClr val="bg1"/>
                </a:solidFill>
                <a:latin typeface="Arial" charset="0"/>
                <a:ea typeface="ＭＳ Ｐゴシック" pitchFamily="-128" charset="-128"/>
              </a:defRPr>
            </a:lvl7pPr>
            <a:lvl8pPr marL="1371600" algn="l" rtl="0" eaLnBrk="1" fontAlgn="base" hangingPunct="1">
              <a:spcBef>
                <a:spcPct val="0"/>
              </a:spcBef>
              <a:spcAft>
                <a:spcPct val="0"/>
              </a:spcAft>
              <a:defRPr sz="3600">
                <a:solidFill>
                  <a:schemeClr val="bg1"/>
                </a:solidFill>
                <a:latin typeface="Arial" charset="0"/>
                <a:ea typeface="ＭＳ Ｐゴシック" pitchFamily="-128" charset="-128"/>
              </a:defRPr>
            </a:lvl8pPr>
            <a:lvl9pPr marL="1828800" algn="l" rtl="0" eaLnBrk="1" fontAlgn="base" hangingPunct="1">
              <a:spcBef>
                <a:spcPct val="0"/>
              </a:spcBef>
              <a:spcAft>
                <a:spcPct val="0"/>
              </a:spcAft>
              <a:defRPr sz="3600">
                <a:solidFill>
                  <a:schemeClr val="bg1"/>
                </a:solidFill>
                <a:latin typeface="Arial" charset="0"/>
                <a:ea typeface="ＭＳ Ｐゴシック" pitchFamily="-128" charset="-128"/>
              </a:defRPr>
            </a:lvl9pPr>
          </a:lstStyle>
          <a:p>
            <a:pPr marL="228600">
              <a:lnSpc>
                <a:spcPts val="3700"/>
              </a:lnSpc>
              <a:spcAft>
                <a:spcPts val="0"/>
              </a:spcAft>
            </a:pPr>
            <a:r>
              <a:rPr lang="en-US" sz="3000" b="1" kern="0" dirty="0">
                <a:solidFill>
                  <a:srgbClr val="AC0D3B"/>
                </a:solidFill>
                <a:latin typeface="Bliss 2 Regular" panose="02000506030000020004" pitchFamily="50" charset="0"/>
              </a:rPr>
              <a:t>UAE LABOUR LAW AND</a:t>
            </a:r>
          </a:p>
          <a:p>
            <a:pPr marL="228600">
              <a:lnSpc>
                <a:spcPts val="3700"/>
              </a:lnSpc>
              <a:spcAft>
                <a:spcPts val="0"/>
              </a:spcAft>
            </a:pPr>
            <a:r>
              <a:rPr lang="en-US" sz="3000" b="1" kern="0" dirty="0">
                <a:solidFill>
                  <a:srgbClr val="AC0D3B"/>
                </a:solidFill>
                <a:latin typeface="Bliss 2 Regular" panose="02000506030000020004" pitchFamily="50" charset="0"/>
              </a:rPr>
              <a:t>HR PRACTICE IN 2022</a:t>
            </a:r>
          </a:p>
        </p:txBody>
      </p:sp>
      <p:pic>
        <p:nvPicPr>
          <p:cNvPr id="3" name="Picture 2" descr="Logo, company name&#10;&#10;Description automatically generated">
            <a:extLst>
              <a:ext uri="{FF2B5EF4-FFF2-40B4-BE49-F238E27FC236}">
                <a16:creationId xmlns:a16="http://schemas.microsoft.com/office/drawing/2014/main" id="{DAC0A226-8646-4542-A3A9-EABFED654C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1234894"/>
            <a:ext cx="2971800" cy="1130808"/>
          </a:xfrm>
          <a:prstGeom prst="rect">
            <a:avLst/>
          </a:prstGeom>
        </p:spPr>
      </p:pic>
    </p:spTree>
    <p:extLst>
      <p:ext uri="{BB962C8B-B14F-4D97-AF65-F5344CB8AC3E}">
        <p14:creationId xmlns:p14="http://schemas.microsoft.com/office/powerpoint/2010/main" val="2343413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89010-7224-48DD-8786-5861B55052F0}"/>
              </a:ext>
            </a:extLst>
          </p:cNvPr>
          <p:cNvSpPr>
            <a:spLocks noGrp="1"/>
          </p:cNvSpPr>
          <p:nvPr>
            <p:ph type="title"/>
          </p:nvPr>
        </p:nvSpPr>
        <p:spPr/>
        <p:txBody>
          <a:bodyPr/>
          <a:lstStyle/>
          <a:p>
            <a:r>
              <a:rPr lang="en-GB" sz="3600" b="1" dirty="0">
                <a:latin typeface="Bliss 2 Regular" panose="02000506030000020004" pitchFamily="50" charset="0"/>
              </a:rPr>
              <a:t>Flexible Resourcing Options</a:t>
            </a:r>
            <a:endParaRPr lang="en-GB" dirty="0"/>
          </a:p>
        </p:txBody>
      </p:sp>
      <p:sp>
        <p:nvSpPr>
          <p:cNvPr id="3" name="Content Placeholder 2">
            <a:extLst>
              <a:ext uri="{FF2B5EF4-FFF2-40B4-BE49-F238E27FC236}">
                <a16:creationId xmlns:a16="http://schemas.microsoft.com/office/drawing/2014/main" id="{36CDCF7A-1BBB-4478-9F6F-2E48FCC115FD}"/>
              </a:ext>
            </a:extLst>
          </p:cNvPr>
          <p:cNvSpPr>
            <a:spLocks noGrp="1"/>
          </p:cNvSpPr>
          <p:nvPr>
            <p:ph idx="1"/>
          </p:nvPr>
        </p:nvSpPr>
        <p:spPr>
          <a:xfrm>
            <a:off x="381000" y="1143000"/>
            <a:ext cx="8229600" cy="4572000"/>
          </a:xfrm>
        </p:spPr>
        <p:txBody>
          <a:bodyPr/>
          <a:lstStyle/>
          <a:p>
            <a:pPr marL="0" indent="0">
              <a:buNone/>
            </a:pPr>
            <a:r>
              <a:rPr lang="en-US" sz="2800" b="1" dirty="0">
                <a:latin typeface="Bliss 2 Regular" panose="02000506030000020004" pitchFamily="50" charset="0"/>
              </a:rPr>
              <a:t>New Labour Law introduced six work models:</a:t>
            </a:r>
          </a:p>
          <a:p>
            <a:pPr marL="0" indent="0">
              <a:buNone/>
            </a:pPr>
            <a:endParaRPr lang="en-US" sz="2800" b="1" dirty="0">
              <a:latin typeface="Bliss 2 Regular" panose="02000506030000020004" pitchFamily="50" charset="0"/>
            </a:endParaRPr>
          </a:p>
          <a:p>
            <a:pPr marL="457200" indent="-457200">
              <a:buFont typeface="+mj-lt"/>
              <a:buAutoNum type="arabicPeriod"/>
            </a:pPr>
            <a:r>
              <a:rPr lang="en-US" b="1" dirty="0">
                <a:latin typeface="Bliss 2 Regular" panose="02000506030000020004" pitchFamily="50" charset="0"/>
              </a:rPr>
              <a:t>Full-time: </a:t>
            </a:r>
            <a:r>
              <a:rPr lang="en-US" dirty="0">
                <a:latin typeface="Bliss 2 Regular" panose="02000506030000020004" pitchFamily="50" charset="0"/>
              </a:rPr>
              <a:t>Working for one employer for a full workday.</a:t>
            </a:r>
          </a:p>
          <a:p>
            <a:pPr marL="457200" indent="-457200">
              <a:buFont typeface="+mj-lt"/>
              <a:buAutoNum type="arabicPeriod"/>
            </a:pPr>
            <a:r>
              <a:rPr lang="en-US" b="1" dirty="0">
                <a:latin typeface="Bliss 2 Regular" panose="02000506030000020004" pitchFamily="50" charset="0"/>
              </a:rPr>
              <a:t>Remote work: </a:t>
            </a:r>
            <a:r>
              <a:rPr lang="en-US" dirty="0">
                <a:latin typeface="Bliss 2 Regular" panose="02000506030000020004" pitchFamily="50" charset="0"/>
              </a:rPr>
              <a:t>The scheme enables full-time and part-time employees to work completely or partially outside the office should the nature of their work allow it.</a:t>
            </a:r>
          </a:p>
          <a:p>
            <a:pPr marL="457200" indent="-457200">
              <a:buFont typeface="+mj-lt"/>
              <a:buAutoNum type="arabicPeriod"/>
            </a:pPr>
            <a:r>
              <a:rPr lang="en-US" b="1" dirty="0">
                <a:latin typeface="Bliss 2 Regular" panose="02000506030000020004" pitchFamily="50" charset="0"/>
              </a:rPr>
              <a:t>Shared job model: </a:t>
            </a:r>
            <a:r>
              <a:rPr lang="en-US" dirty="0">
                <a:latin typeface="Bliss 2 Regular" panose="02000506030000020004" pitchFamily="50" charset="0"/>
              </a:rPr>
              <a:t>Splitting job responsibilities and pay among more than one employee based on an agreement with the employer. The employees’ contracts under this model are governed by part-time job regulations.</a:t>
            </a:r>
          </a:p>
          <a:p>
            <a:pPr marL="0" indent="0">
              <a:buNone/>
            </a:pPr>
            <a:endParaRPr lang="en-US" b="1" dirty="0">
              <a:latin typeface="Bliss 2 Regular" panose="02000506030000020004" pitchFamily="50" charset="0"/>
            </a:endParaRPr>
          </a:p>
        </p:txBody>
      </p:sp>
    </p:spTree>
    <p:extLst>
      <p:ext uri="{BB962C8B-B14F-4D97-AF65-F5344CB8AC3E}">
        <p14:creationId xmlns:p14="http://schemas.microsoft.com/office/powerpoint/2010/main" val="960369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CAD1-E5ED-4312-A502-94A4DEE8968C}"/>
              </a:ext>
            </a:extLst>
          </p:cNvPr>
          <p:cNvSpPr>
            <a:spLocks noGrp="1"/>
          </p:cNvSpPr>
          <p:nvPr>
            <p:ph type="title"/>
          </p:nvPr>
        </p:nvSpPr>
        <p:spPr/>
        <p:txBody>
          <a:bodyPr/>
          <a:lstStyle/>
          <a:p>
            <a:r>
              <a:rPr lang="en-GB" sz="3600" b="1" dirty="0">
                <a:latin typeface="Bliss 2 Regular" panose="02000506030000020004" pitchFamily="50" charset="0"/>
              </a:rPr>
              <a:t>Flexible Resourcing Options</a:t>
            </a:r>
            <a:endParaRPr lang="en-AE" dirty="0"/>
          </a:p>
        </p:txBody>
      </p:sp>
      <p:sp>
        <p:nvSpPr>
          <p:cNvPr id="3" name="Content Placeholder 2">
            <a:extLst>
              <a:ext uri="{FF2B5EF4-FFF2-40B4-BE49-F238E27FC236}">
                <a16:creationId xmlns:a16="http://schemas.microsoft.com/office/drawing/2014/main" id="{2209B32E-061F-480B-948E-58FA52B89958}"/>
              </a:ext>
            </a:extLst>
          </p:cNvPr>
          <p:cNvSpPr>
            <a:spLocks noGrp="1"/>
          </p:cNvSpPr>
          <p:nvPr>
            <p:ph idx="1"/>
          </p:nvPr>
        </p:nvSpPr>
        <p:spPr>
          <a:xfrm>
            <a:off x="381000" y="1196752"/>
            <a:ext cx="8305800" cy="4670648"/>
          </a:xfrm>
        </p:spPr>
        <p:txBody>
          <a:bodyPr/>
          <a:lstStyle/>
          <a:p>
            <a:pPr marL="0" indent="0">
              <a:buNone/>
            </a:pPr>
            <a:endParaRPr lang="en-US" b="1" dirty="0">
              <a:solidFill>
                <a:srgbClr val="C00000"/>
              </a:solidFill>
              <a:latin typeface="Bliss 2 Regular" panose="02000506030000020004" pitchFamily="50" charset="0"/>
            </a:endParaRPr>
          </a:p>
          <a:p>
            <a:pPr marL="457200" indent="-457200">
              <a:buFont typeface="+mj-lt"/>
              <a:buAutoNum type="arabicPeriod" startAt="4"/>
            </a:pPr>
            <a:r>
              <a:rPr lang="en-US" b="1" dirty="0">
                <a:latin typeface="Bliss 2 Regular" panose="02000506030000020004" pitchFamily="50" charset="0"/>
              </a:rPr>
              <a:t>Part-time: </a:t>
            </a:r>
            <a:r>
              <a:rPr lang="en-US" dirty="0">
                <a:latin typeface="Bliss 2 Regular" panose="02000506030000020004" pitchFamily="50" charset="0"/>
              </a:rPr>
              <a:t>Working for one or more employers for a specified number of hours or days.</a:t>
            </a:r>
          </a:p>
          <a:p>
            <a:pPr marL="457200" indent="-457200">
              <a:buFont typeface="+mj-lt"/>
              <a:buAutoNum type="arabicPeriod" startAt="4"/>
            </a:pPr>
            <a:r>
              <a:rPr lang="en-US" b="1" dirty="0">
                <a:latin typeface="Bliss 2 Regular" panose="02000506030000020004" pitchFamily="50" charset="0"/>
              </a:rPr>
              <a:t>Temporary work: </a:t>
            </a:r>
            <a:r>
              <a:rPr lang="en-US" dirty="0">
                <a:latin typeface="Bliss 2 Regular" panose="02000506030000020004" pitchFamily="50" charset="0"/>
              </a:rPr>
              <a:t>A contract for a specific period of time or for one project that ends with the job’s completion.</a:t>
            </a:r>
          </a:p>
          <a:p>
            <a:pPr marL="457200" indent="-457200">
              <a:buFont typeface="+mj-lt"/>
              <a:buAutoNum type="arabicPeriod" startAt="4"/>
            </a:pPr>
            <a:r>
              <a:rPr lang="en-US" b="1" dirty="0">
                <a:latin typeface="Bliss 2 Regular" panose="02000506030000020004" pitchFamily="50" charset="0"/>
              </a:rPr>
              <a:t>Flexible work: </a:t>
            </a:r>
            <a:r>
              <a:rPr lang="en-US" dirty="0">
                <a:latin typeface="Bliss 2 Regular" panose="02000506030000020004" pitchFamily="50" charset="0"/>
              </a:rPr>
              <a:t>Giving employees the freedom to work at different times depending on the conditions and requirements of the job based on a contract that covers hours, days and duties required.</a:t>
            </a:r>
          </a:p>
          <a:p>
            <a:pPr marL="0" indent="0">
              <a:buNone/>
            </a:pPr>
            <a:r>
              <a:rPr lang="en-GB" dirty="0"/>
              <a:t>	</a:t>
            </a:r>
          </a:p>
          <a:p>
            <a:endParaRPr lang="en-AE" dirty="0"/>
          </a:p>
        </p:txBody>
      </p:sp>
    </p:spTree>
    <p:extLst>
      <p:ext uri="{BB962C8B-B14F-4D97-AF65-F5344CB8AC3E}">
        <p14:creationId xmlns:p14="http://schemas.microsoft.com/office/powerpoint/2010/main" val="3066900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89010-7224-48DD-8786-5861B55052F0}"/>
              </a:ext>
            </a:extLst>
          </p:cNvPr>
          <p:cNvSpPr>
            <a:spLocks noGrp="1"/>
          </p:cNvSpPr>
          <p:nvPr>
            <p:ph type="title"/>
          </p:nvPr>
        </p:nvSpPr>
        <p:spPr/>
        <p:txBody>
          <a:bodyPr/>
          <a:lstStyle/>
          <a:p>
            <a:r>
              <a:rPr lang="en-US" altLang="en-US" b="1" dirty="0">
                <a:latin typeface="Bliss 2 Regular" panose="02000506030000020004" pitchFamily="50" charset="0"/>
              </a:rPr>
              <a:t>Panel Discussion</a:t>
            </a:r>
            <a:endParaRPr lang="en-GB" dirty="0"/>
          </a:p>
        </p:txBody>
      </p:sp>
      <p:pic>
        <p:nvPicPr>
          <p:cNvPr id="1026" name="Picture 2" descr="What Does The Future Of Flexible Working Mean For HR? | EmiratesHR">
            <a:extLst>
              <a:ext uri="{FF2B5EF4-FFF2-40B4-BE49-F238E27FC236}">
                <a16:creationId xmlns:a16="http://schemas.microsoft.com/office/drawing/2014/main" id="{497838F7-B516-4E4D-9410-AB531B6B0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844824"/>
            <a:ext cx="4367584" cy="290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09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89010-7224-48DD-8786-5861B55052F0}"/>
              </a:ext>
            </a:extLst>
          </p:cNvPr>
          <p:cNvSpPr>
            <a:spLocks noGrp="1"/>
          </p:cNvSpPr>
          <p:nvPr>
            <p:ph type="title"/>
          </p:nvPr>
        </p:nvSpPr>
        <p:spPr/>
        <p:txBody>
          <a:bodyPr/>
          <a:lstStyle/>
          <a:p>
            <a:r>
              <a:rPr lang="en-GB" sz="3600" b="1" dirty="0">
                <a:latin typeface="Bliss 2 Regular" panose="02000506030000020004" pitchFamily="50" charset="0"/>
              </a:rPr>
              <a:t>Emiratisation</a:t>
            </a:r>
            <a:endParaRPr lang="en-GB" dirty="0"/>
          </a:p>
        </p:txBody>
      </p:sp>
      <p:sp>
        <p:nvSpPr>
          <p:cNvPr id="3" name="Content Placeholder 2">
            <a:extLst>
              <a:ext uri="{FF2B5EF4-FFF2-40B4-BE49-F238E27FC236}">
                <a16:creationId xmlns:a16="http://schemas.microsoft.com/office/drawing/2014/main" id="{36CDCF7A-1BBB-4478-9F6F-2E48FCC115FD}"/>
              </a:ext>
            </a:extLst>
          </p:cNvPr>
          <p:cNvSpPr>
            <a:spLocks noGrp="1"/>
          </p:cNvSpPr>
          <p:nvPr>
            <p:ph idx="1"/>
          </p:nvPr>
        </p:nvSpPr>
        <p:spPr>
          <a:xfrm>
            <a:off x="381000" y="1143000"/>
            <a:ext cx="8229600" cy="4572000"/>
          </a:xfrm>
        </p:spPr>
        <p:txBody>
          <a:bodyPr/>
          <a:lstStyle/>
          <a:p>
            <a:pPr marL="0" indent="0">
              <a:buNone/>
            </a:pPr>
            <a:br>
              <a:rPr lang="en-GB" b="1" dirty="0">
                <a:latin typeface="Bliss 2 Regular" panose="02000506030000020004" pitchFamily="50" charset="0"/>
              </a:rPr>
            </a:br>
            <a:r>
              <a:rPr lang="en-GB" b="1" dirty="0"/>
              <a:t>	</a:t>
            </a:r>
          </a:p>
        </p:txBody>
      </p:sp>
      <p:sp>
        <p:nvSpPr>
          <p:cNvPr id="5" name="Rectangle 1">
            <a:extLst>
              <a:ext uri="{FF2B5EF4-FFF2-40B4-BE49-F238E27FC236}">
                <a16:creationId xmlns:a16="http://schemas.microsoft.com/office/drawing/2014/main" id="{20ADFC35-0720-4D8F-BAFD-309A23D81EAE}"/>
              </a:ext>
            </a:extLst>
          </p:cNvPr>
          <p:cNvSpPr>
            <a:spLocks noChangeArrowheads="1"/>
          </p:cNvSpPr>
          <p:nvPr/>
        </p:nvSpPr>
        <p:spPr bwMode="auto">
          <a:xfrm>
            <a:off x="522144" y="1211615"/>
            <a:ext cx="8382000" cy="452940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a:latin typeface="Bliss 2 Regular" panose="02000506030000020004"/>
              </a:rPr>
              <a:t>MOHRE Resolution and the new requirements..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effectLst/>
              <a:latin typeface="Bliss 2 Regular" panose="02000506030000020004"/>
            </a:endParaRPr>
          </a:p>
          <a:p>
            <a:pPr marL="285750" marR="0" lvl="0" indent="-285750" algn="l" defTabSz="914400" rtl="0" eaLnBrk="0" fontAlgn="base" latinLnBrk="0" hangingPunct="0">
              <a:lnSpc>
                <a:spcPct val="100000"/>
              </a:lnSpc>
              <a:spcBef>
                <a:spcPct val="0"/>
              </a:spcBef>
              <a:spcAft>
                <a:spcPct val="0"/>
              </a:spcAft>
              <a:buClr>
                <a:srgbClr val="A80C35"/>
              </a:buClr>
              <a:buSzTx/>
              <a:buFont typeface="Arial" panose="020B0604020202020204" pitchFamily="34" charset="0"/>
              <a:buChar char="•"/>
              <a:tabLst/>
            </a:pPr>
            <a:r>
              <a:rPr lang="en-US" altLang="en-US" sz="2200" dirty="0">
                <a:latin typeface="Bliss 2 Regular" panose="02000506030000020004"/>
              </a:rPr>
              <a:t>A</a:t>
            </a:r>
            <a:r>
              <a:rPr kumimoji="0" lang="en-US" altLang="en-US" sz="2200" b="0" i="0" u="none" strike="noStrike" cap="none" normalizeH="0" baseline="0" dirty="0">
                <a:ln>
                  <a:noFill/>
                </a:ln>
                <a:effectLst/>
                <a:latin typeface="Bliss 2 Regular" panose="02000506030000020004"/>
              </a:rPr>
              <a:t>pply to all employers who fall under the jurisdiction of the </a:t>
            </a:r>
            <a:r>
              <a:rPr kumimoji="0" lang="en-US" altLang="en-US" sz="2200" b="0" i="0" u="none" strike="noStrike" cap="none" normalizeH="0" baseline="0" dirty="0" err="1">
                <a:ln>
                  <a:noFill/>
                </a:ln>
                <a:effectLst/>
                <a:latin typeface="Bliss 2 Regular" panose="02000506030000020004"/>
              </a:rPr>
              <a:t>MoHRE</a:t>
            </a:r>
            <a:endParaRPr kumimoji="0" lang="en-US" altLang="en-US" sz="2200" b="0" i="0" u="none" strike="noStrike" cap="none" normalizeH="0" baseline="0" dirty="0">
              <a:ln>
                <a:noFill/>
              </a:ln>
              <a:effectLst/>
              <a:latin typeface="Bliss 2 Regular" panose="02000506030000020004"/>
            </a:endParaRPr>
          </a:p>
          <a:p>
            <a:pPr marL="285750" marR="0" lvl="0" indent="-285750" algn="l" defTabSz="914400" rtl="0" eaLnBrk="0" fontAlgn="base" latinLnBrk="0" hangingPunct="0">
              <a:lnSpc>
                <a:spcPct val="100000"/>
              </a:lnSpc>
              <a:spcBef>
                <a:spcPct val="0"/>
              </a:spcBef>
              <a:spcAft>
                <a:spcPct val="0"/>
              </a:spcAft>
              <a:buClr>
                <a:srgbClr val="A80C35"/>
              </a:buClr>
              <a:buSzTx/>
              <a:buFont typeface="Arial" panose="020B0604020202020204" pitchFamily="34" charset="0"/>
              <a:buChar char="•"/>
              <a:tabLst/>
            </a:pPr>
            <a:r>
              <a:rPr kumimoji="0" lang="en-US" altLang="en-US" sz="2200" b="0" i="0" u="none" strike="noStrike" cap="none" normalizeH="0" baseline="0" dirty="0">
                <a:ln>
                  <a:noFill/>
                </a:ln>
                <a:effectLst/>
                <a:latin typeface="Bliss 2 Regular" panose="02000506030000020004"/>
              </a:rPr>
              <a:t>Private sector companies with 50 or more employees are required to increase their Emirati workforce in excess of their current quota through a 2% year on year increase until they reach 10% in 2026. </a:t>
            </a:r>
          </a:p>
          <a:p>
            <a:pPr marL="285750" marR="0" lvl="0" indent="-285750" algn="l" defTabSz="914400" rtl="0" eaLnBrk="0" fontAlgn="base" latinLnBrk="0" hangingPunct="0">
              <a:lnSpc>
                <a:spcPct val="100000"/>
              </a:lnSpc>
              <a:spcBef>
                <a:spcPct val="0"/>
              </a:spcBef>
              <a:spcAft>
                <a:spcPct val="0"/>
              </a:spcAft>
              <a:buClr>
                <a:srgbClr val="A80C35"/>
              </a:buClr>
              <a:buSzTx/>
              <a:buFont typeface="Arial" panose="020B0604020202020204" pitchFamily="34" charset="0"/>
              <a:buChar char="•"/>
              <a:tabLst/>
            </a:pPr>
            <a:r>
              <a:rPr kumimoji="0" lang="en-US" altLang="en-US" sz="2200" b="0" i="0" u="none" strike="noStrike" cap="none" normalizeH="0" baseline="0" dirty="0">
                <a:ln>
                  <a:noFill/>
                </a:ln>
                <a:effectLst/>
                <a:latin typeface="Bliss 2 Regular" panose="02000506030000020004"/>
              </a:rPr>
              <a:t>Number of Emiratis required will be calculated according to the overall number of skilled workers</a:t>
            </a:r>
            <a:endParaRPr lang="en-US" altLang="en-US" sz="2200" dirty="0">
              <a:latin typeface="Bliss 2 Regular" panose="02000506030000020004"/>
            </a:endParaRPr>
          </a:p>
          <a:p>
            <a:pPr marL="285750" marR="0" lvl="0" indent="-285750" algn="l" defTabSz="914400" rtl="0" eaLnBrk="0" fontAlgn="base" latinLnBrk="0" hangingPunct="0">
              <a:lnSpc>
                <a:spcPct val="100000"/>
              </a:lnSpc>
              <a:spcBef>
                <a:spcPct val="0"/>
              </a:spcBef>
              <a:spcAft>
                <a:spcPct val="0"/>
              </a:spcAft>
              <a:buClr>
                <a:srgbClr val="A80C35"/>
              </a:buClr>
              <a:buSzTx/>
              <a:buFont typeface="Arial" panose="020B0604020202020204" pitchFamily="34" charset="0"/>
              <a:buChar char="•"/>
              <a:tabLst/>
            </a:pPr>
            <a:r>
              <a:rPr kumimoji="0" lang="en-US" altLang="en-US" sz="2200" b="0" i="0" u="none" strike="noStrike" cap="none" normalizeH="0" baseline="0" dirty="0">
                <a:ln>
                  <a:noFill/>
                </a:ln>
                <a:effectLst/>
                <a:latin typeface="Bliss 2 Regular" panose="02000506030000020004"/>
              </a:rPr>
              <a:t>Existing Emirati employees pre-January 2023 will be disregarded when calculating the quota</a:t>
            </a:r>
          </a:p>
          <a:p>
            <a:pPr marL="285750" marR="0" lvl="0" indent="-285750" algn="l" defTabSz="914400" rtl="0" eaLnBrk="0" fontAlgn="base" latinLnBrk="0" hangingPunct="0">
              <a:lnSpc>
                <a:spcPct val="100000"/>
              </a:lnSpc>
              <a:spcBef>
                <a:spcPct val="0"/>
              </a:spcBef>
              <a:spcAft>
                <a:spcPct val="0"/>
              </a:spcAft>
              <a:buClr>
                <a:srgbClr val="A80C35"/>
              </a:buClr>
              <a:buSzTx/>
              <a:buFont typeface="Arial" panose="020B0604020202020204" pitchFamily="34" charset="0"/>
              <a:buChar char="•"/>
              <a:tabLst/>
            </a:pPr>
            <a:r>
              <a:rPr lang="en-US" altLang="en-US" sz="2200" dirty="0">
                <a:latin typeface="Bliss 2 Regular" panose="02000506030000020004"/>
              </a:rPr>
              <a:t>Fines for</a:t>
            </a:r>
            <a:r>
              <a:rPr kumimoji="0" lang="en-US" altLang="en-US" sz="2200" b="0" i="0" u="none" strike="noStrike" cap="none" normalizeH="0" baseline="0" dirty="0">
                <a:ln>
                  <a:noFill/>
                </a:ln>
                <a:effectLst/>
                <a:latin typeface="Bliss 2 Regular" panose="02000506030000020004"/>
              </a:rPr>
              <a:t> non-compliance with the quotas: AED 6,000 per month per Emirati employee falling short of the quota. This fine will be increased by AED 1,000 per month per year</a:t>
            </a:r>
            <a:r>
              <a:rPr kumimoji="0" lang="en-US" altLang="en-US" sz="2200" b="0" i="0" u="none" strike="noStrike" cap="none" normalizeH="0" baseline="0" dirty="0">
                <a:ln>
                  <a:noFill/>
                </a:ln>
                <a:solidFill>
                  <a:srgbClr val="53565A"/>
                </a:solidFill>
                <a:effectLst/>
                <a:latin typeface="Bliss 2 Regular" panose="02000506030000020004"/>
              </a:rPr>
              <a:t>.</a:t>
            </a:r>
            <a:endParaRPr kumimoji="0" lang="en-US" altLang="en-US" sz="2200" b="0" i="0" u="none" strike="noStrike" cap="none" normalizeH="0" baseline="0" dirty="0">
              <a:ln>
                <a:noFill/>
              </a:ln>
              <a:solidFill>
                <a:schemeClr val="tx1"/>
              </a:solidFill>
              <a:effectLst/>
              <a:latin typeface="Bliss 2 Regular" panose="02000506030000020004"/>
            </a:endParaRPr>
          </a:p>
        </p:txBody>
      </p:sp>
    </p:spTree>
    <p:extLst>
      <p:ext uri="{BB962C8B-B14F-4D97-AF65-F5344CB8AC3E}">
        <p14:creationId xmlns:p14="http://schemas.microsoft.com/office/powerpoint/2010/main" val="570197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64E1C-0585-4486-A61C-0AEB65690419}"/>
              </a:ext>
            </a:extLst>
          </p:cNvPr>
          <p:cNvSpPr>
            <a:spLocks noGrp="1"/>
          </p:cNvSpPr>
          <p:nvPr>
            <p:ph type="title"/>
          </p:nvPr>
        </p:nvSpPr>
        <p:spPr/>
        <p:txBody>
          <a:bodyPr/>
          <a:lstStyle/>
          <a:p>
            <a:r>
              <a:rPr lang="en-US" b="1" dirty="0" err="1">
                <a:latin typeface="Bliss 2 Regular" panose="02000506030000020004" pitchFamily="50" charset="0"/>
              </a:rPr>
              <a:t>Emiratisation</a:t>
            </a:r>
            <a:r>
              <a:rPr lang="en-US" b="1" dirty="0">
                <a:latin typeface="Bliss 2 Regular" panose="02000506030000020004" pitchFamily="50" charset="0"/>
              </a:rPr>
              <a:t> - NAFIS</a:t>
            </a:r>
            <a:endParaRPr lang="en-AE" b="1" dirty="0">
              <a:latin typeface="Bliss 2 Regular" panose="02000506030000020004" pitchFamily="50" charset="0"/>
            </a:endParaRPr>
          </a:p>
        </p:txBody>
      </p:sp>
      <p:sp>
        <p:nvSpPr>
          <p:cNvPr id="3" name="Content Placeholder 2">
            <a:extLst>
              <a:ext uri="{FF2B5EF4-FFF2-40B4-BE49-F238E27FC236}">
                <a16:creationId xmlns:a16="http://schemas.microsoft.com/office/drawing/2014/main" id="{BDA21A28-2423-42D0-8453-37E15EBDB48A}"/>
              </a:ext>
            </a:extLst>
          </p:cNvPr>
          <p:cNvSpPr>
            <a:spLocks noGrp="1"/>
          </p:cNvSpPr>
          <p:nvPr>
            <p:ph idx="1"/>
          </p:nvPr>
        </p:nvSpPr>
        <p:spPr>
          <a:xfrm>
            <a:off x="419100" y="996176"/>
            <a:ext cx="8229600" cy="4572000"/>
          </a:xfrm>
        </p:spPr>
        <p:txBody>
          <a:bodyPr/>
          <a:lstStyle/>
          <a:p>
            <a:endParaRPr lang="en-US" sz="2400" b="1" dirty="0">
              <a:latin typeface="Bliss 2 Regular"/>
            </a:endParaRPr>
          </a:p>
          <a:p>
            <a:r>
              <a:rPr lang="en-US" b="1" dirty="0" err="1">
                <a:latin typeface="Bliss 2 Regular"/>
              </a:rPr>
              <a:t>Nafis</a:t>
            </a:r>
            <a:r>
              <a:rPr lang="en-US" dirty="0">
                <a:latin typeface="Bliss 2 Regular"/>
              </a:rPr>
              <a:t> program was launched as part of the UAE’s ‘Projects of the 50,’ and aims to support Emirati nationals to pursue their professional careers in the private sector.</a:t>
            </a:r>
            <a:endParaRPr lang="en-AE" dirty="0">
              <a:latin typeface="Bliss 2 Regular"/>
            </a:endParaRPr>
          </a:p>
          <a:p>
            <a:r>
              <a:rPr lang="en-US" dirty="0">
                <a:latin typeface="Bliss 2 Regular"/>
              </a:rPr>
              <a:t>Eleven initiatives have been announced:</a:t>
            </a:r>
          </a:p>
          <a:p>
            <a:pPr marL="857250" lvl="1" indent="-457200">
              <a:buFont typeface="Calibri Light" panose="020F0302020204030204" pitchFamily="34" charset="0"/>
              <a:buChar char="‒"/>
            </a:pPr>
            <a:r>
              <a:rPr lang="en-US" b="1" dirty="0">
                <a:latin typeface="Bliss 2 Regular"/>
              </a:rPr>
              <a:t>Career counselling</a:t>
            </a:r>
          </a:p>
          <a:p>
            <a:pPr marL="857250" lvl="1" indent="-457200">
              <a:buFont typeface="Calibri Light" panose="020F0302020204030204" pitchFamily="34" charset="0"/>
              <a:buChar char="‒"/>
            </a:pPr>
            <a:r>
              <a:rPr lang="en-US" b="1" dirty="0">
                <a:latin typeface="Bliss 2 Regular"/>
              </a:rPr>
              <a:t>Apprentice program: </a:t>
            </a:r>
            <a:r>
              <a:rPr lang="en-US" dirty="0">
                <a:latin typeface="Bliss 2 Regular"/>
              </a:rPr>
              <a:t>12 months vocational training with private sector employer + training allowance </a:t>
            </a:r>
          </a:p>
          <a:p>
            <a:pPr marL="857250" lvl="1" indent="-457200">
              <a:buFont typeface="Calibri Light" panose="020F0302020204030204" pitchFamily="34" charset="0"/>
              <a:buChar char="‒"/>
            </a:pPr>
            <a:r>
              <a:rPr lang="en-US" b="1" dirty="0">
                <a:latin typeface="Bliss 2 Regular"/>
              </a:rPr>
              <a:t>Recruitment portal: </a:t>
            </a:r>
            <a:r>
              <a:rPr lang="en-US" dirty="0">
                <a:latin typeface="Bliss 2 Regular"/>
              </a:rPr>
              <a:t>unified job posting platform - Emirati nationals are connected with private sector employers </a:t>
            </a:r>
          </a:p>
          <a:p>
            <a:pPr lvl="1">
              <a:spcBef>
                <a:spcPct val="0"/>
              </a:spcBef>
              <a:buClrTx/>
            </a:pPr>
            <a:endParaRPr lang="en-US" b="0" i="0" dirty="0">
              <a:solidFill>
                <a:srgbClr val="53565A"/>
              </a:solidFill>
              <a:effectLst/>
              <a:latin typeface="Bliss 2 Regular"/>
            </a:endParaRPr>
          </a:p>
          <a:p>
            <a:pPr marL="0" indent="0">
              <a:spcBef>
                <a:spcPct val="0"/>
              </a:spcBef>
              <a:buClrTx/>
              <a:buNone/>
            </a:pPr>
            <a:endParaRPr lang="en-US" sz="2400" b="0" i="0" dirty="0">
              <a:solidFill>
                <a:srgbClr val="53565A"/>
              </a:solidFill>
              <a:effectLst/>
              <a:latin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lang="en-AE" dirty="0"/>
          </a:p>
        </p:txBody>
      </p:sp>
    </p:spTree>
    <p:extLst>
      <p:ext uri="{BB962C8B-B14F-4D97-AF65-F5344CB8AC3E}">
        <p14:creationId xmlns:p14="http://schemas.microsoft.com/office/powerpoint/2010/main" val="2573157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985A5-AB23-48B6-A2B0-8A7998C47A35}"/>
              </a:ext>
            </a:extLst>
          </p:cNvPr>
          <p:cNvSpPr>
            <a:spLocks noGrp="1"/>
          </p:cNvSpPr>
          <p:nvPr>
            <p:ph type="title"/>
          </p:nvPr>
        </p:nvSpPr>
        <p:spPr/>
        <p:txBody>
          <a:bodyPr/>
          <a:lstStyle/>
          <a:p>
            <a:r>
              <a:rPr lang="en-GB" b="1" dirty="0">
                <a:latin typeface="Bliss 2 Regular" panose="02000506030000020004" pitchFamily="50" charset="0"/>
              </a:rPr>
              <a:t>Emiratisation</a:t>
            </a:r>
            <a:r>
              <a:rPr lang="en-US" b="1" dirty="0">
                <a:latin typeface="Bliss 2 Regular" panose="02000506030000020004" pitchFamily="50" charset="0"/>
              </a:rPr>
              <a:t> - NAFIS</a:t>
            </a:r>
            <a:endParaRPr lang="en-AE" b="1" dirty="0">
              <a:latin typeface="Bliss 2 Regular" panose="02000506030000020004" pitchFamily="50" charset="0"/>
            </a:endParaRPr>
          </a:p>
        </p:txBody>
      </p:sp>
      <p:sp>
        <p:nvSpPr>
          <p:cNvPr id="9" name="TextBox 8">
            <a:extLst>
              <a:ext uri="{FF2B5EF4-FFF2-40B4-BE49-F238E27FC236}">
                <a16:creationId xmlns:a16="http://schemas.microsoft.com/office/drawing/2014/main" id="{478F1994-979F-45D0-A3C1-B5D87A409C3F}"/>
              </a:ext>
            </a:extLst>
          </p:cNvPr>
          <p:cNvSpPr txBox="1"/>
          <p:nvPr/>
        </p:nvSpPr>
        <p:spPr>
          <a:xfrm>
            <a:off x="19453" y="1196752"/>
            <a:ext cx="8568952" cy="4592026"/>
          </a:xfrm>
          <a:prstGeom prst="rect">
            <a:avLst/>
          </a:prstGeom>
          <a:noFill/>
        </p:spPr>
        <p:txBody>
          <a:bodyPr wrap="square" rtlCol="0">
            <a:spAutoFit/>
          </a:bodyPr>
          <a:lstStyle/>
          <a:p>
            <a:pPr marL="685800" lvl="1" indent="-285750">
              <a:spcBef>
                <a:spcPct val="20000"/>
              </a:spcBef>
              <a:buClr>
                <a:srgbClr val="A80C35"/>
              </a:buClr>
              <a:buFont typeface="Arial" panose="020B0604020202020204" pitchFamily="34" charset="0"/>
              <a:buChar char="•"/>
              <a:defRPr/>
            </a:pPr>
            <a:r>
              <a:rPr lang="en-US" b="1" dirty="0">
                <a:latin typeface="Bliss 2 Regular"/>
              </a:rPr>
              <a:t>Salary subsidies</a:t>
            </a:r>
          </a:p>
          <a:p>
            <a:pPr marL="1200150" lvl="2" indent="-342900">
              <a:spcBef>
                <a:spcPct val="20000"/>
              </a:spcBef>
              <a:buClr>
                <a:srgbClr val="A80C35"/>
              </a:buClr>
              <a:buFont typeface="Calibri Light" panose="020F0302020204030204" pitchFamily="34" charset="0"/>
              <a:buChar char="‒"/>
              <a:defRPr/>
            </a:pPr>
            <a:r>
              <a:rPr lang="en-US" b="1" dirty="0">
                <a:latin typeface="Bliss 2 Regular"/>
              </a:rPr>
              <a:t>Emirati salary support scheme: </a:t>
            </a:r>
            <a:r>
              <a:rPr lang="en-US" dirty="0">
                <a:latin typeface="Bliss 2 Regular"/>
              </a:rPr>
              <a:t>top up payment of AED 5,000 a month for up to 5 years + a payment of AED 8,000 a month to new graduates on training programs in the first year of employment</a:t>
            </a:r>
            <a:r>
              <a:rPr lang="en-US" b="1" dirty="0">
                <a:latin typeface="Bliss 2 Regular"/>
              </a:rPr>
              <a:t>.</a:t>
            </a:r>
          </a:p>
          <a:p>
            <a:pPr marL="1200150" lvl="2" indent="-342900">
              <a:spcBef>
                <a:spcPct val="20000"/>
              </a:spcBef>
              <a:buClr>
                <a:srgbClr val="A80C35"/>
              </a:buClr>
              <a:buFont typeface="Calibri Light" panose="020F0302020204030204" pitchFamily="34" charset="0"/>
              <a:buChar char="‒"/>
              <a:defRPr/>
            </a:pPr>
            <a:r>
              <a:rPr lang="en-US" b="1" dirty="0">
                <a:latin typeface="Bliss 2 Regular"/>
              </a:rPr>
              <a:t>Additional top up payment for certain professions </a:t>
            </a:r>
            <a:r>
              <a:rPr lang="en-US" dirty="0">
                <a:latin typeface="Bliss 2 Regular" panose="02000506030000020004"/>
              </a:rPr>
              <a:t>(nursing, accountancy, auditors, lawyers, financial analysts, coders) </a:t>
            </a:r>
          </a:p>
          <a:p>
            <a:pPr marL="685800" lvl="1" indent="-285750">
              <a:spcBef>
                <a:spcPct val="20000"/>
              </a:spcBef>
              <a:buClr>
                <a:srgbClr val="A80C35"/>
              </a:buClr>
              <a:buFont typeface="Arial" panose="020B0604020202020204" pitchFamily="34" charset="0"/>
              <a:buChar char="•"/>
              <a:defRPr/>
            </a:pPr>
            <a:r>
              <a:rPr lang="en-US" b="1" dirty="0">
                <a:latin typeface="Bliss 2 Regular" panose="02000506030000020004"/>
              </a:rPr>
              <a:t>Pension subsidy: </a:t>
            </a:r>
            <a:r>
              <a:rPr kumimoji="0" lang="en-US" altLang="en-US" b="0" i="0" strike="noStrike" cap="none" normalizeH="0" baseline="0" dirty="0">
                <a:ln>
                  <a:noFill/>
                </a:ln>
                <a:effectLst/>
                <a:latin typeface="Bliss 2 Regular" panose="02000506030000020004"/>
              </a:rPr>
              <a:t> </a:t>
            </a:r>
            <a:r>
              <a:rPr kumimoji="0" lang="en-US" altLang="en-US" b="0" i="0" u="none" strike="noStrike" cap="none" normalizeH="0" baseline="0" dirty="0">
                <a:ln>
                  <a:noFill/>
                </a:ln>
                <a:effectLst/>
                <a:latin typeface="Bliss 2 Regular" panose="02000506030000020004"/>
              </a:rPr>
              <a:t>Government will pay state pension contributions for newly employed Emiratis for the first five years if they earn less than AED 20,000 a month</a:t>
            </a:r>
            <a:endParaRPr lang="en-US" dirty="0">
              <a:latin typeface="Bliss 2 Regular" panose="02000506030000020004"/>
            </a:endParaRPr>
          </a:p>
          <a:p>
            <a:endParaRPr lang="en-US" sz="1400" dirty="0"/>
          </a:p>
        </p:txBody>
      </p:sp>
      <p:sp>
        <p:nvSpPr>
          <p:cNvPr id="15" name="Rectangle 4">
            <a:extLst>
              <a:ext uri="{FF2B5EF4-FFF2-40B4-BE49-F238E27FC236}">
                <a16:creationId xmlns:a16="http://schemas.microsoft.com/office/drawing/2014/main" id="{8C6B4232-82DF-4476-95EC-743A5505667F}"/>
              </a:ext>
            </a:extLst>
          </p:cNvPr>
          <p:cNvSpPr>
            <a:spLocks noChangeArrowheads="1"/>
          </p:cNvSpPr>
          <p:nvPr/>
        </p:nvSpPr>
        <p:spPr bwMode="auto">
          <a:xfrm>
            <a:off x="899922" y="50976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3650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89010-7224-48DD-8786-5861B55052F0}"/>
              </a:ext>
            </a:extLst>
          </p:cNvPr>
          <p:cNvSpPr>
            <a:spLocks noGrp="1"/>
          </p:cNvSpPr>
          <p:nvPr>
            <p:ph type="title"/>
          </p:nvPr>
        </p:nvSpPr>
        <p:spPr/>
        <p:txBody>
          <a:bodyPr/>
          <a:lstStyle/>
          <a:p>
            <a:r>
              <a:rPr lang="en-US" altLang="en-US" b="1" dirty="0">
                <a:latin typeface="Bliss 2 Regular" panose="02000506030000020004" pitchFamily="50" charset="0"/>
              </a:rPr>
              <a:t>Panel Discussion</a:t>
            </a:r>
            <a:endParaRPr lang="en-GB" b="1" dirty="0"/>
          </a:p>
        </p:txBody>
      </p:sp>
      <p:pic>
        <p:nvPicPr>
          <p:cNvPr id="4" name="Picture 3">
            <a:extLst>
              <a:ext uri="{FF2B5EF4-FFF2-40B4-BE49-F238E27FC236}">
                <a16:creationId xmlns:a16="http://schemas.microsoft.com/office/drawing/2014/main" id="{BD2A9CE1-5CA4-464A-BB54-468428963DF4}"/>
              </a:ext>
            </a:extLst>
          </p:cNvPr>
          <p:cNvPicPr>
            <a:picLocks noChangeAspect="1"/>
          </p:cNvPicPr>
          <p:nvPr/>
        </p:nvPicPr>
        <p:blipFill>
          <a:blip r:embed="rId3"/>
          <a:stretch>
            <a:fillRect/>
          </a:stretch>
        </p:blipFill>
        <p:spPr>
          <a:xfrm>
            <a:off x="1347235" y="2132856"/>
            <a:ext cx="6609141" cy="2304256"/>
          </a:xfrm>
          <a:prstGeom prst="rect">
            <a:avLst/>
          </a:prstGeom>
        </p:spPr>
      </p:pic>
    </p:spTree>
    <p:extLst>
      <p:ext uri="{BB962C8B-B14F-4D97-AF65-F5344CB8AC3E}">
        <p14:creationId xmlns:p14="http://schemas.microsoft.com/office/powerpoint/2010/main" val="814603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89010-7224-48DD-8786-5861B55052F0}"/>
              </a:ext>
            </a:extLst>
          </p:cNvPr>
          <p:cNvSpPr>
            <a:spLocks noGrp="1"/>
          </p:cNvSpPr>
          <p:nvPr>
            <p:ph type="title"/>
          </p:nvPr>
        </p:nvSpPr>
        <p:spPr/>
        <p:txBody>
          <a:bodyPr/>
          <a:lstStyle/>
          <a:p>
            <a:r>
              <a:rPr lang="en-GB" b="1" dirty="0">
                <a:latin typeface="Bliss 2 Regular" panose="02000506030000020004" pitchFamily="50" charset="0"/>
              </a:rPr>
              <a:t>The Great Resignation</a:t>
            </a:r>
          </a:p>
        </p:txBody>
      </p:sp>
      <p:sp>
        <p:nvSpPr>
          <p:cNvPr id="3" name="Content Placeholder 2">
            <a:extLst>
              <a:ext uri="{FF2B5EF4-FFF2-40B4-BE49-F238E27FC236}">
                <a16:creationId xmlns:a16="http://schemas.microsoft.com/office/drawing/2014/main" id="{36CDCF7A-1BBB-4478-9F6F-2E48FCC115FD}"/>
              </a:ext>
            </a:extLst>
          </p:cNvPr>
          <p:cNvSpPr>
            <a:spLocks noGrp="1"/>
          </p:cNvSpPr>
          <p:nvPr>
            <p:ph idx="1"/>
          </p:nvPr>
        </p:nvSpPr>
        <p:spPr>
          <a:xfrm>
            <a:off x="381000" y="1268760"/>
            <a:ext cx="8229600" cy="4572000"/>
          </a:xfrm>
        </p:spPr>
        <p:txBody>
          <a:bodyPr/>
          <a:lstStyle/>
          <a:p>
            <a:pPr marL="45720" marR="0" indent="0" algn="l">
              <a:lnSpc>
                <a:spcPts val="2700"/>
              </a:lnSpc>
              <a:spcAft>
                <a:spcPts val="0"/>
              </a:spcAft>
            </a:pPr>
            <a:endParaRPr lang="en-US" sz="2400" b="1" spc="-5" dirty="0">
              <a:solidFill>
                <a:schemeClr val="accent2"/>
              </a:solidFill>
              <a:latin typeface="Arial" panose="02020603050405020304" pitchFamily="2"/>
            </a:endParaRPr>
          </a:p>
          <a:p>
            <a:r>
              <a:rPr lang="en-GB" b="1" dirty="0">
                <a:latin typeface="Bliss 2 Regular" panose="02000506030000020004" pitchFamily="50" charset="0"/>
              </a:rPr>
              <a:t>Ways in which clients are engaging employees:</a:t>
            </a:r>
          </a:p>
          <a:p>
            <a:pPr lvl="1"/>
            <a:r>
              <a:rPr lang="en-GB" dirty="0">
                <a:latin typeface="Bliss 2 Regular" panose="02000506030000020004" pitchFamily="50" charset="0"/>
              </a:rPr>
              <a:t>Agile working arrangements</a:t>
            </a:r>
          </a:p>
          <a:p>
            <a:pPr lvl="1"/>
            <a:r>
              <a:rPr lang="en-GB" dirty="0">
                <a:latin typeface="Bliss 2 Regular" panose="02000506030000020004" pitchFamily="50" charset="0"/>
              </a:rPr>
              <a:t>Enhanced statutory benefits</a:t>
            </a:r>
          </a:p>
          <a:p>
            <a:pPr lvl="1"/>
            <a:r>
              <a:rPr lang="en-GB" dirty="0">
                <a:latin typeface="Bliss 2 Regular" panose="02000506030000020004" pitchFamily="50" charset="0"/>
              </a:rPr>
              <a:t>Career progression</a:t>
            </a:r>
          </a:p>
          <a:p>
            <a:pPr lvl="1"/>
            <a:r>
              <a:rPr lang="en-GB" dirty="0">
                <a:latin typeface="Bliss 2 Regular" panose="02000506030000020004" pitchFamily="50" charset="0"/>
              </a:rPr>
              <a:t>Values and culture</a:t>
            </a:r>
          </a:p>
          <a:p>
            <a:pPr lvl="1"/>
            <a:r>
              <a:rPr lang="en-GB" dirty="0">
                <a:latin typeface="Bliss 2 Regular" panose="02000506030000020004" pitchFamily="50" charset="0"/>
              </a:rPr>
              <a:t>Mindful business charter</a:t>
            </a:r>
          </a:p>
          <a:p>
            <a:pPr lvl="1"/>
            <a:r>
              <a:rPr lang="en-GB" dirty="0">
                <a:latin typeface="Bliss 2 Regular" panose="02000506030000020004" pitchFamily="50" charset="0"/>
              </a:rPr>
              <a:t>Employee empowerment </a:t>
            </a:r>
          </a:p>
          <a:p>
            <a:pPr lvl="1"/>
            <a:r>
              <a:rPr lang="en-GB" dirty="0">
                <a:latin typeface="Bliss 2 Regular" panose="02000506030000020004" pitchFamily="50" charset="0"/>
              </a:rPr>
              <a:t>Long term incentive plans</a:t>
            </a:r>
          </a:p>
          <a:p>
            <a:pPr marL="0" indent="0">
              <a:buNone/>
            </a:pPr>
            <a:r>
              <a:rPr lang="en-GB" b="1" dirty="0"/>
              <a:t>	</a:t>
            </a:r>
          </a:p>
        </p:txBody>
      </p:sp>
    </p:spTree>
    <p:extLst>
      <p:ext uri="{BB962C8B-B14F-4D97-AF65-F5344CB8AC3E}">
        <p14:creationId xmlns:p14="http://schemas.microsoft.com/office/powerpoint/2010/main" val="3365754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89010-7224-48DD-8786-5861B55052F0}"/>
              </a:ext>
            </a:extLst>
          </p:cNvPr>
          <p:cNvSpPr>
            <a:spLocks noGrp="1"/>
          </p:cNvSpPr>
          <p:nvPr>
            <p:ph type="title"/>
          </p:nvPr>
        </p:nvSpPr>
        <p:spPr/>
        <p:txBody>
          <a:bodyPr/>
          <a:lstStyle/>
          <a:p>
            <a:r>
              <a:rPr lang="en-US" altLang="en-US" b="1" dirty="0">
                <a:latin typeface="Bliss 2 Regular" panose="02000506030000020004" pitchFamily="50" charset="0"/>
              </a:rPr>
              <a:t>The Great Resignation</a:t>
            </a:r>
            <a:endParaRPr lang="en-GB" b="1" dirty="0"/>
          </a:p>
        </p:txBody>
      </p:sp>
      <p:sp>
        <p:nvSpPr>
          <p:cNvPr id="3" name="Content Placeholder 2">
            <a:extLst>
              <a:ext uri="{FF2B5EF4-FFF2-40B4-BE49-F238E27FC236}">
                <a16:creationId xmlns:a16="http://schemas.microsoft.com/office/drawing/2014/main" id="{36CDCF7A-1BBB-4478-9F6F-2E48FCC115FD}"/>
              </a:ext>
            </a:extLst>
          </p:cNvPr>
          <p:cNvSpPr>
            <a:spLocks noGrp="1"/>
          </p:cNvSpPr>
          <p:nvPr>
            <p:ph idx="1"/>
          </p:nvPr>
        </p:nvSpPr>
        <p:spPr>
          <a:xfrm>
            <a:off x="381000" y="1556792"/>
            <a:ext cx="8229600" cy="4572000"/>
          </a:xfrm>
        </p:spPr>
        <p:txBody>
          <a:bodyPr/>
          <a:lstStyle/>
          <a:p>
            <a:r>
              <a:rPr lang="en-GB" b="1" dirty="0">
                <a:latin typeface="Bliss 2 Regular" panose="02000506030000020004" pitchFamily="50" charset="0"/>
              </a:rPr>
              <a:t>Managing exits under the new Labour Law:</a:t>
            </a:r>
          </a:p>
          <a:p>
            <a:pPr lvl="1"/>
            <a:r>
              <a:rPr lang="en-GB" dirty="0">
                <a:latin typeface="Bliss 2 Regular" panose="02000506030000020004" pitchFamily="50" charset="0"/>
              </a:rPr>
              <a:t>Probationary period resignations</a:t>
            </a:r>
          </a:p>
          <a:p>
            <a:pPr lvl="1"/>
            <a:r>
              <a:rPr lang="en-GB" dirty="0">
                <a:latin typeface="Bliss 2 Regular" panose="02000506030000020004" pitchFamily="50" charset="0"/>
              </a:rPr>
              <a:t>Notice periods</a:t>
            </a:r>
          </a:p>
          <a:p>
            <a:pPr lvl="1"/>
            <a:r>
              <a:rPr lang="en-GB" dirty="0">
                <a:latin typeface="Bliss 2 Regular" panose="02000506030000020004" pitchFamily="50" charset="0"/>
              </a:rPr>
              <a:t>Garden leave</a:t>
            </a:r>
          </a:p>
          <a:p>
            <a:pPr lvl="1"/>
            <a:r>
              <a:rPr lang="en-GB" dirty="0">
                <a:latin typeface="Bliss 2 Regular" panose="02000506030000020004" pitchFamily="50" charset="0"/>
              </a:rPr>
              <a:t>Restrictive covenants:</a:t>
            </a:r>
          </a:p>
          <a:p>
            <a:pPr lvl="2"/>
            <a:r>
              <a:rPr lang="en-GB" dirty="0">
                <a:latin typeface="Bliss 2 Regular" panose="02000506030000020004" pitchFamily="50" charset="0"/>
              </a:rPr>
              <a:t>Non compete</a:t>
            </a:r>
          </a:p>
          <a:p>
            <a:pPr lvl="2"/>
            <a:r>
              <a:rPr lang="en-GB" dirty="0">
                <a:latin typeface="Bliss 2 Regular" panose="02000506030000020004" pitchFamily="50" charset="0"/>
              </a:rPr>
              <a:t>Non poach</a:t>
            </a:r>
          </a:p>
          <a:p>
            <a:pPr lvl="2"/>
            <a:r>
              <a:rPr lang="en-GB" dirty="0">
                <a:latin typeface="Bliss 2 Regular" panose="02000506030000020004" pitchFamily="50" charset="0"/>
              </a:rPr>
              <a:t>Non solicitation</a:t>
            </a:r>
            <a:r>
              <a:rPr lang="en-GB" b="1" dirty="0"/>
              <a:t>	</a:t>
            </a:r>
          </a:p>
        </p:txBody>
      </p:sp>
    </p:spTree>
    <p:extLst>
      <p:ext uri="{BB962C8B-B14F-4D97-AF65-F5344CB8AC3E}">
        <p14:creationId xmlns:p14="http://schemas.microsoft.com/office/powerpoint/2010/main" val="624463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89010-7224-48DD-8786-5861B55052F0}"/>
              </a:ext>
            </a:extLst>
          </p:cNvPr>
          <p:cNvSpPr>
            <a:spLocks noGrp="1"/>
          </p:cNvSpPr>
          <p:nvPr>
            <p:ph type="title"/>
          </p:nvPr>
        </p:nvSpPr>
        <p:spPr/>
        <p:txBody>
          <a:bodyPr/>
          <a:lstStyle/>
          <a:p>
            <a:r>
              <a:rPr lang="en-US" altLang="en-US" b="1" dirty="0">
                <a:latin typeface="Bliss 2 Regular" panose="02000506030000020004" pitchFamily="50" charset="0"/>
              </a:rPr>
              <a:t>Panel Discussion</a:t>
            </a:r>
            <a:endParaRPr lang="en-GB" b="1" dirty="0"/>
          </a:p>
        </p:txBody>
      </p:sp>
      <p:pic>
        <p:nvPicPr>
          <p:cNvPr id="4" name="Picture 3">
            <a:extLst>
              <a:ext uri="{FF2B5EF4-FFF2-40B4-BE49-F238E27FC236}">
                <a16:creationId xmlns:a16="http://schemas.microsoft.com/office/drawing/2014/main" id="{5CDD4BAB-6F61-4F79-9523-FECCF0A75C7D}"/>
              </a:ext>
            </a:extLst>
          </p:cNvPr>
          <p:cNvPicPr>
            <a:picLocks noChangeAspect="1"/>
          </p:cNvPicPr>
          <p:nvPr/>
        </p:nvPicPr>
        <p:blipFill>
          <a:blip r:embed="rId3"/>
          <a:stretch>
            <a:fillRect/>
          </a:stretch>
        </p:blipFill>
        <p:spPr>
          <a:xfrm>
            <a:off x="1403648" y="2060848"/>
            <a:ext cx="6336704" cy="2736304"/>
          </a:xfrm>
          <a:prstGeom prst="rect">
            <a:avLst/>
          </a:prstGeom>
        </p:spPr>
      </p:pic>
    </p:spTree>
    <p:extLst>
      <p:ext uri="{BB962C8B-B14F-4D97-AF65-F5344CB8AC3E}">
        <p14:creationId xmlns:p14="http://schemas.microsoft.com/office/powerpoint/2010/main" val="154749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black">
          <a:xfrm>
            <a:off x="360000" y="144000"/>
            <a:ext cx="8258175" cy="914400"/>
          </a:xfrm>
        </p:spPr>
        <p:txBody>
          <a:bodyPr/>
          <a:lstStyle/>
          <a:p>
            <a:pPr eaLnBrk="1" hangingPunct="1"/>
            <a:r>
              <a:rPr lang="en-GB" altLang="en-US" b="1" dirty="0">
                <a:latin typeface="Bliss 2 Regular" panose="02000506030000020004" pitchFamily="50" charset="0"/>
              </a:rPr>
              <a:t>Introducing ACC MENA</a:t>
            </a:r>
            <a:endParaRPr lang="en-GB" altLang="en-US" b="1" dirty="0">
              <a:solidFill>
                <a:srgbClr val="AD0D3C"/>
              </a:solidFill>
              <a:latin typeface="Bliss 2 Regular" panose="02000506030000020004" pitchFamily="50" charset="0"/>
            </a:endParaRPr>
          </a:p>
        </p:txBody>
      </p:sp>
      <p:pic>
        <p:nvPicPr>
          <p:cNvPr id="5" name="Picture 4">
            <a:extLst>
              <a:ext uri="{FF2B5EF4-FFF2-40B4-BE49-F238E27FC236}">
                <a16:creationId xmlns:a16="http://schemas.microsoft.com/office/drawing/2014/main" id="{CF3959C6-3952-4675-B665-410F74C4D7D7}"/>
              </a:ext>
            </a:extLst>
          </p:cNvPr>
          <p:cNvPicPr>
            <a:picLocks noChangeAspect="1"/>
          </p:cNvPicPr>
          <p:nvPr/>
        </p:nvPicPr>
        <p:blipFill>
          <a:blip r:embed="rId3"/>
          <a:stretch>
            <a:fillRect/>
          </a:stretch>
        </p:blipFill>
        <p:spPr>
          <a:xfrm>
            <a:off x="360000" y="1067795"/>
            <a:ext cx="7164328" cy="5004966"/>
          </a:xfrm>
          <a:prstGeom prst="rect">
            <a:avLst/>
          </a:prstGeom>
        </p:spPr>
      </p:pic>
      <p:pic>
        <p:nvPicPr>
          <p:cNvPr id="3" name="Picture 2">
            <a:extLst>
              <a:ext uri="{FF2B5EF4-FFF2-40B4-BE49-F238E27FC236}">
                <a16:creationId xmlns:a16="http://schemas.microsoft.com/office/drawing/2014/main" id="{D32D343B-34B4-41D2-BB47-3B3F1D11410B}"/>
              </a:ext>
            </a:extLst>
          </p:cNvPr>
          <p:cNvPicPr>
            <a:picLocks noChangeAspect="1"/>
          </p:cNvPicPr>
          <p:nvPr/>
        </p:nvPicPr>
        <p:blipFill>
          <a:blip r:embed="rId4"/>
          <a:stretch>
            <a:fillRect/>
          </a:stretch>
        </p:blipFill>
        <p:spPr>
          <a:xfrm>
            <a:off x="6588224" y="5812192"/>
            <a:ext cx="2456901" cy="932769"/>
          </a:xfrm>
          <a:prstGeom prst="rect">
            <a:avLst/>
          </a:prstGeom>
        </p:spPr>
      </p:pic>
    </p:spTree>
    <p:extLst>
      <p:ext uri="{BB962C8B-B14F-4D97-AF65-F5344CB8AC3E}">
        <p14:creationId xmlns:p14="http://schemas.microsoft.com/office/powerpoint/2010/main" val="4084564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11"/>
          <p:cNvGrpSpPr>
            <a:grpSpLocks/>
          </p:cNvGrpSpPr>
          <p:nvPr/>
        </p:nvGrpSpPr>
        <p:grpSpPr bwMode="auto">
          <a:xfrm>
            <a:off x="1116013" y="2001838"/>
            <a:ext cx="6840537" cy="3017837"/>
            <a:chOff x="1116013" y="2001838"/>
            <a:chExt cx="6840537" cy="3017699"/>
          </a:xfrm>
        </p:grpSpPr>
        <p:pic>
          <p:nvPicPr>
            <p:cNvPr id="38915" name="Picture 5" descr="colour pm 50x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3313" y="2001838"/>
              <a:ext cx="1800225" cy="79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5"/>
            <p:cNvSpPr txBox="1">
              <a:spLocks noChangeArrowheads="1"/>
            </p:cNvSpPr>
            <p:nvPr/>
          </p:nvSpPr>
          <p:spPr bwMode="auto">
            <a:xfrm>
              <a:off x="1116013" y="2867503"/>
              <a:ext cx="6840537"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80C35"/>
                </a:buClr>
                <a:buChar char="•"/>
                <a:defRPr sz="2400">
                  <a:solidFill>
                    <a:schemeClr val="tx1"/>
                  </a:solidFill>
                  <a:latin typeface="Arial" charset="0"/>
                  <a:ea typeface="ＭＳ Ｐゴシック" pitchFamily="-128" charset="-128"/>
                </a:defRPr>
              </a:lvl1pPr>
              <a:lvl2pPr marL="742950" indent="-285750">
                <a:spcBef>
                  <a:spcPct val="20000"/>
                </a:spcBef>
                <a:buClr>
                  <a:srgbClr val="A80C35"/>
                </a:buClr>
                <a:buChar char="–"/>
                <a:defRPr sz="2400">
                  <a:solidFill>
                    <a:srgbClr val="C00000"/>
                  </a:solidFill>
                  <a:latin typeface="Arial" charset="0"/>
                  <a:ea typeface="ＭＳ Ｐゴシック" pitchFamily="-128" charset="-128"/>
                </a:defRPr>
              </a:lvl2pPr>
              <a:lvl3pPr marL="1143000" indent="-228600">
                <a:spcBef>
                  <a:spcPct val="20000"/>
                </a:spcBef>
                <a:buClr>
                  <a:srgbClr val="A80C35"/>
                </a:buClr>
                <a:buChar char="•"/>
                <a:defRPr sz="2400">
                  <a:solidFill>
                    <a:srgbClr val="C00000"/>
                  </a:solidFill>
                  <a:latin typeface="Arial" charset="0"/>
                  <a:ea typeface="ＭＳ Ｐゴシック" pitchFamily="-128" charset="-128"/>
                </a:defRPr>
              </a:lvl3pPr>
              <a:lvl4pPr marL="1600200" indent="-228600">
                <a:spcBef>
                  <a:spcPct val="20000"/>
                </a:spcBef>
                <a:buClr>
                  <a:srgbClr val="A80C35"/>
                </a:buClr>
                <a:buChar char="–"/>
                <a:defRPr sz="2400">
                  <a:solidFill>
                    <a:srgbClr val="C00000"/>
                  </a:solidFill>
                  <a:latin typeface="Arial" charset="0"/>
                  <a:ea typeface="ＭＳ Ｐゴシック" pitchFamily="-128" charset="-128"/>
                </a:defRPr>
              </a:lvl4pPr>
              <a:lvl5pPr marL="2057400" indent="-228600">
                <a:spcBef>
                  <a:spcPct val="20000"/>
                </a:spcBef>
                <a:buClr>
                  <a:srgbClr val="A80C35"/>
                </a:buClr>
                <a:buChar char="»"/>
                <a:defRPr sz="2400">
                  <a:solidFill>
                    <a:srgbClr val="C00000"/>
                  </a:solidFill>
                  <a:latin typeface="Arial" charset="0"/>
                  <a:ea typeface="ＭＳ Ｐゴシック" pitchFamily="-128" charset="-128"/>
                </a:defRPr>
              </a:lvl5pPr>
              <a:lvl6pPr marL="2514600" indent="-228600" eaLnBrk="0" fontAlgn="base" hangingPunct="0">
                <a:spcBef>
                  <a:spcPct val="20000"/>
                </a:spcBef>
                <a:spcAft>
                  <a:spcPct val="0"/>
                </a:spcAft>
                <a:buClr>
                  <a:srgbClr val="A80C35"/>
                </a:buClr>
                <a:buChar char="»"/>
                <a:defRPr sz="2400">
                  <a:solidFill>
                    <a:srgbClr val="C00000"/>
                  </a:solidFill>
                  <a:latin typeface="Arial" charset="0"/>
                  <a:ea typeface="ＭＳ Ｐゴシック" pitchFamily="-128" charset="-128"/>
                </a:defRPr>
              </a:lvl6pPr>
              <a:lvl7pPr marL="2971800" indent="-228600" eaLnBrk="0" fontAlgn="base" hangingPunct="0">
                <a:spcBef>
                  <a:spcPct val="20000"/>
                </a:spcBef>
                <a:spcAft>
                  <a:spcPct val="0"/>
                </a:spcAft>
                <a:buClr>
                  <a:srgbClr val="A80C35"/>
                </a:buClr>
                <a:buChar char="»"/>
                <a:defRPr sz="2400">
                  <a:solidFill>
                    <a:srgbClr val="C00000"/>
                  </a:solidFill>
                  <a:latin typeface="Arial" charset="0"/>
                  <a:ea typeface="ＭＳ Ｐゴシック" pitchFamily="-128" charset="-128"/>
                </a:defRPr>
              </a:lvl7pPr>
              <a:lvl8pPr marL="3429000" indent="-228600" eaLnBrk="0" fontAlgn="base" hangingPunct="0">
                <a:spcBef>
                  <a:spcPct val="20000"/>
                </a:spcBef>
                <a:spcAft>
                  <a:spcPct val="0"/>
                </a:spcAft>
                <a:buClr>
                  <a:srgbClr val="A80C35"/>
                </a:buClr>
                <a:buChar char="»"/>
                <a:defRPr sz="2400">
                  <a:solidFill>
                    <a:srgbClr val="C00000"/>
                  </a:solidFill>
                  <a:latin typeface="Arial" charset="0"/>
                  <a:ea typeface="ＭＳ Ｐゴシック" pitchFamily="-128" charset="-128"/>
                </a:defRPr>
              </a:lvl8pPr>
              <a:lvl9pPr marL="3886200" indent="-228600" eaLnBrk="0" fontAlgn="base" hangingPunct="0">
                <a:spcBef>
                  <a:spcPct val="20000"/>
                </a:spcBef>
                <a:spcAft>
                  <a:spcPct val="0"/>
                </a:spcAft>
                <a:buClr>
                  <a:srgbClr val="A80C35"/>
                </a:buClr>
                <a:buChar char="»"/>
                <a:defRPr sz="2400">
                  <a:solidFill>
                    <a:srgbClr val="C00000"/>
                  </a:solidFill>
                  <a:latin typeface="Arial" charset="0"/>
                  <a:ea typeface="ＭＳ Ｐゴシック" pitchFamily="-128" charset="-128"/>
                </a:defRPr>
              </a:lvl9pPr>
            </a:lstStyle>
            <a:p>
              <a:pPr algn="ctr">
                <a:spcBef>
                  <a:spcPct val="0"/>
                </a:spcBef>
                <a:buClrTx/>
                <a:buFontTx/>
                <a:buNone/>
              </a:pPr>
              <a:endParaRPr lang="en-GB" altLang="en-US" sz="700" i="1" dirty="0">
                <a:solidFill>
                  <a:srgbClr val="999999"/>
                </a:solidFill>
              </a:endParaRPr>
            </a:p>
            <a:p>
              <a:pPr algn="ctr">
                <a:spcBef>
                  <a:spcPct val="0"/>
                </a:spcBef>
                <a:buClrTx/>
                <a:buFontTx/>
                <a:buNone/>
              </a:pPr>
              <a:r>
                <a:rPr lang="en-GB" altLang="en-US" sz="800" dirty="0">
                  <a:solidFill>
                    <a:srgbClr val="000000"/>
                  </a:solidFill>
                </a:rPr>
                <a:t>Pinsent Masons LLP is a limited liability partnership registered in England &amp; Wales (registered number: OC333653) authorised and regulated by the Solicitors Regulation Authority, and by the appropriate regulatory body in the other jurisdictions in which it operates.  The word 'partner', used in relation to the LLP, refers to a member of the LLP or an employee or consultant of the LLP or any affiliated firm of equivalent standing. A list of the members of the LLP, and of those non-members who are designated as partners, is displayed at the LLP's registered office: 30 Crown Place, London EC2A 4ES, United Kingdom. We use 'Pinsent Masons' to refer to Pinsent Masons LLP, its subsidiaries and any affiliates which it or its partners operate as separate businesses for regulatory or other reasons. Reference to 'Pinsent Masons' is to Pinsent Masons LLP and/or one or more of those subsidiaries or affiliates as the context requires. © Pinsent Masons LLP 2016</a:t>
              </a:r>
            </a:p>
            <a:p>
              <a:pPr algn="ctr">
                <a:spcBef>
                  <a:spcPct val="0"/>
                </a:spcBef>
                <a:buClrTx/>
                <a:buFontTx/>
                <a:buNone/>
              </a:pPr>
              <a:endParaRPr lang="en-GB" altLang="en-US" sz="800" dirty="0">
                <a:solidFill>
                  <a:srgbClr val="000000"/>
                </a:solidFill>
              </a:endParaRPr>
            </a:p>
            <a:p>
              <a:pPr algn="ctr">
                <a:spcBef>
                  <a:spcPct val="0"/>
                </a:spcBef>
                <a:buClrTx/>
                <a:buFontTx/>
                <a:buNone/>
              </a:pPr>
              <a:r>
                <a:rPr lang="en-GB" altLang="en-US" sz="800" dirty="0">
                  <a:solidFill>
                    <a:srgbClr val="000000"/>
                  </a:solidFill>
                </a:rPr>
                <a:t>For a full list of our locations around the globe please visit our websites</a:t>
              </a:r>
              <a:r>
                <a:rPr lang="en-GB" altLang="en-US" sz="800" dirty="0">
                  <a:solidFill>
                    <a:schemeClr val="bg1"/>
                  </a:solidFill>
                </a:rPr>
                <a:t>:</a:t>
              </a:r>
            </a:p>
          </p:txBody>
        </p:sp>
        <p:grpSp>
          <p:nvGrpSpPr>
            <p:cNvPr id="38917" name="Group 18"/>
            <p:cNvGrpSpPr>
              <a:grpSpLocks/>
            </p:cNvGrpSpPr>
            <p:nvPr/>
          </p:nvGrpSpPr>
          <p:grpSpPr bwMode="auto">
            <a:xfrm>
              <a:off x="3200400" y="4214818"/>
              <a:ext cx="2725738" cy="804719"/>
              <a:chOff x="3201190" y="4857760"/>
              <a:chExt cx="2724934" cy="804628"/>
            </a:xfrm>
          </p:grpSpPr>
          <p:grpSp>
            <p:nvGrpSpPr>
              <p:cNvPr id="38918" name="Group 12"/>
              <p:cNvGrpSpPr>
                <a:grpSpLocks/>
              </p:cNvGrpSpPr>
              <p:nvPr/>
            </p:nvGrpSpPr>
            <p:grpSpPr bwMode="auto">
              <a:xfrm>
                <a:off x="3544572" y="4857760"/>
                <a:ext cx="2016125" cy="523875"/>
                <a:chOff x="2070" y="2358"/>
                <a:chExt cx="3175" cy="825"/>
              </a:xfrm>
            </p:grpSpPr>
            <p:pic>
              <p:nvPicPr>
                <p:cNvPr id="38921" name="Picture 13" descr="Pinsents QR C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0" y="2358"/>
                  <a:ext cx="825"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14" descr="OutLaw QR Co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5" y="2358"/>
                  <a:ext cx="810"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9" name="Rectangle 15"/>
              <p:cNvSpPr>
                <a:spLocks noChangeArrowheads="1"/>
              </p:cNvSpPr>
              <p:nvPr/>
            </p:nvSpPr>
            <p:spPr bwMode="auto">
              <a:xfrm>
                <a:off x="3201190" y="5448074"/>
                <a:ext cx="1214446" cy="21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A80C35"/>
                  </a:buClr>
                  <a:buChar char="•"/>
                  <a:defRPr sz="2400">
                    <a:solidFill>
                      <a:schemeClr val="tx1"/>
                    </a:solidFill>
                    <a:latin typeface="Arial" charset="0"/>
                    <a:ea typeface="ＭＳ Ｐゴシック" pitchFamily="-128" charset="-128"/>
                  </a:defRPr>
                </a:lvl1pPr>
                <a:lvl2pPr marL="742950" indent="-285750">
                  <a:spcBef>
                    <a:spcPct val="20000"/>
                  </a:spcBef>
                  <a:buClr>
                    <a:srgbClr val="A80C35"/>
                  </a:buClr>
                  <a:buChar char="–"/>
                  <a:defRPr sz="2400">
                    <a:solidFill>
                      <a:srgbClr val="C00000"/>
                    </a:solidFill>
                    <a:latin typeface="Arial" charset="0"/>
                    <a:ea typeface="ＭＳ Ｐゴシック" pitchFamily="-128" charset="-128"/>
                  </a:defRPr>
                </a:lvl2pPr>
                <a:lvl3pPr marL="1143000" indent="-228600">
                  <a:spcBef>
                    <a:spcPct val="20000"/>
                  </a:spcBef>
                  <a:buClr>
                    <a:srgbClr val="A80C35"/>
                  </a:buClr>
                  <a:buChar char="•"/>
                  <a:defRPr sz="2400">
                    <a:solidFill>
                      <a:srgbClr val="C00000"/>
                    </a:solidFill>
                    <a:latin typeface="Arial" charset="0"/>
                    <a:ea typeface="ＭＳ Ｐゴシック" pitchFamily="-128" charset="-128"/>
                  </a:defRPr>
                </a:lvl3pPr>
                <a:lvl4pPr marL="1600200" indent="-228600">
                  <a:spcBef>
                    <a:spcPct val="20000"/>
                  </a:spcBef>
                  <a:buClr>
                    <a:srgbClr val="A80C35"/>
                  </a:buClr>
                  <a:buChar char="–"/>
                  <a:defRPr sz="2400">
                    <a:solidFill>
                      <a:srgbClr val="C00000"/>
                    </a:solidFill>
                    <a:latin typeface="Arial" charset="0"/>
                    <a:ea typeface="ＭＳ Ｐゴシック" pitchFamily="-128" charset="-128"/>
                  </a:defRPr>
                </a:lvl4pPr>
                <a:lvl5pPr marL="2057400" indent="-228600">
                  <a:spcBef>
                    <a:spcPct val="20000"/>
                  </a:spcBef>
                  <a:buClr>
                    <a:srgbClr val="A80C35"/>
                  </a:buClr>
                  <a:buChar char="»"/>
                  <a:defRPr sz="2400">
                    <a:solidFill>
                      <a:srgbClr val="C00000"/>
                    </a:solidFill>
                    <a:latin typeface="Arial" charset="0"/>
                    <a:ea typeface="ＭＳ Ｐゴシック" pitchFamily="-128" charset="-128"/>
                  </a:defRPr>
                </a:lvl5pPr>
                <a:lvl6pPr marL="2514600" indent="-228600" eaLnBrk="0" fontAlgn="base" hangingPunct="0">
                  <a:spcBef>
                    <a:spcPct val="20000"/>
                  </a:spcBef>
                  <a:spcAft>
                    <a:spcPct val="0"/>
                  </a:spcAft>
                  <a:buClr>
                    <a:srgbClr val="A80C35"/>
                  </a:buClr>
                  <a:buChar char="»"/>
                  <a:defRPr sz="2400">
                    <a:solidFill>
                      <a:srgbClr val="C00000"/>
                    </a:solidFill>
                    <a:latin typeface="Arial" charset="0"/>
                    <a:ea typeface="ＭＳ Ｐゴシック" pitchFamily="-128" charset="-128"/>
                  </a:defRPr>
                </a:lvl6pPr>
                <a:lvl7pPr marL="2971800" indent="-228600" eaLnBrk="0" fontAlgn="base" hangingPunct="0">
                  <a:spcBef>
                    <a:spcPct val="20000"/>
                  </a:spcBef>
                  <a:spcAft>
                    <a:spcPct val="0"/>
                  </a:spcAft>
                  <a:buClr>
                    <a:srgbClr val="A80C35"/>
                  </a:buClr>
                  <a:buChar char="»"/>
                  <a:defRPr sz="2400">
                    <a:solidFill>
                      <a:srgbClr val="C00000"/>
                    </a:solidFill>
                    <a:latin typeface="Arial" charset="0"/>
                    <a:ea typeface="ＭＳ Ｐゴシック" pitchFamily="-128" charset="-128"/>
                  </a:defRPr>
                </a:lvl7pPr>
                <a:lvl8pPr marL="3429000" indent="-228600" eaLnBrk="0" fontAlgn="base" hangingPunct="0">
                  <a:spcBef>
                    <a:spcPct val="20000"/>
                  </a:spcBef>
                  <a:spcAft>
                    <a:spcPct val="0"/>
                  </a:spcAft>
                  <a:buClr>
                    <a:srgbClr val="A80C35"/>
                  </a:buClr>
                  <a:buChar char="»"/>
                  <a:defRPr sz="2400">
                    <a:solidFill>
                      <a:srgbClr val="C00000"/>
                    </a:solidFill>
                    <a:latin typeface="Arial" charset="0"/>
                    <a:ea typeface="ＭＳ Ｐゴシック" pitchFamily="-128" charset="-128"/>
                  </a:defRPr>
                </a:lvl8pPr>
                <a:lvl9pPr marL="3886200" indent="-228600" eaLnBrk="0" fontAlgn="base" hangingPunct="0">
                  <a:spcBef>
                    <a:spcPct val="20000"/>
                  </a:spcBef>
                  <a:spcAft>
                    <a:spcPct val="0"/>
                  </a:spcAft>
                  <a:buClr>
                    <a:srgbClr val="A80C35"/>
                  </a:buClr>
                  <a:buChar char="»"/>
                  <a:defRPr sz="2400">
                    <a:solidFill>
                      <a:srgbClr val="C00000"/>
                    </a:solidFill>
                    <a:latin typeface="Arial" charset="0"/>
                    <a:ea typeface="ＭＳ Ｐゴシック" pitchFamily="-128" charset="-128"/>
                  </a:defRPr>
                </a:lvl9pPr>
              </a:lstStyle>
              <a:p>
                <a:pPr algn="ctr">
                  <a:spcBef>
                    <a:spcPct val="0"/>
                  </a:spcBef>
                  <a:buClrTx/>
                  <a:buFontTx/>
                  <a:buNone/>
                </a:pPr>
                <a:r>
                  <a:rPr lang="en-GB" altLang="en-US" sz="700">
                    <a:solidFill>
                      <a:srgbClr val="000000"/>
                    </a:solidFill>
                  </a:rPr>
                  <a:t>www.pinsentmasons.com</a:t>
                </a:r>
              </a:p>
            </p:txBody>
          </p:sp>
          <p:sp>
            <p:nvSpPr>
              <p:cNvPr id="38920" name="Rectangle 17"/>
              <p:cNvSpPr>
                <a:spLocks noChangeArrowheads="1"/>
              </p:cNvSpPr>
              <p:nvPr/>
            </p:nvSpPr>
            <p:spPr bwMode="auto">
              <a:xfrm>
                <a:off x="4711678" y="5444876"/>
                <a:ext cx="1214446" cy="21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A80C35"/>
                  </a:buClr>
                  <a:buChar char="•"/>
                  <a:defRPr sz="2400">
                    <a:solidFill>
                      <a:schemeClr val="tx1"/>
                    </a:solidFill>
                    <a:latin typeface="Arial" charset="0"/>
                    <a:ea typeface="ＭＳ Ｐゴシック" pitchFamily="-128" charset="-128"/>
                  </a:defRPr>
                </a:lvl1pPr>
                <a:lvl2pPr marL="742950" indent="-285750">
                  <a:spcBef>
                    <a:spcPct val="20000"/>
                  </a:spcBef>
                  <a:buClr>
                    <a:srgbClr val="A80C35"/>
                  </a:buClr>
                  <a:buChar char="–"/>
                  <a:defRPr sz="2400">
                    <a:solidFill>
                      <a:srgbClr val="C00000"/>
                    </a:solidFill>
                    <a:latin typeface="Arial" charset="0"/>
                    <a:ea typeface="ＭＳ Ｐゴシック" pitchFamily="-128" charset="-128"/>
                  </a:defRPr>
                </a:lvl2pPr>
                <a:lvl3pPr marL="1143000" indent="-228600">
                  <a:spcBef>
                    <a:spcPct val="20000"/>
                  </a:spcBef>
                  <a:buClr>
                    <a:srgbClr val="A80C35"/>
                  </a:buClr>
                  <a:buChar char="•"/>
                  <a:defRPr sz="2400">
                    <a:solidFill>
                      <a:srgbClr val="C00000"/>
                    </a:solidFill>
                    <a:latin typeface="Arial" charset="0"/>
                    <a:ea typeface="ＭＳ Ｐゴシック" pitchFamily="-128" charset="-128"/>
                  </a:defRPr>
                </a:lvl3pPr>
                <a:lvl4pPr marL="1600200" indent="-228600">
                  <a:spcBef>
                    <a:spcPct val="20000"/>
                  </a:spcBef>
                  <a:buClr>
                    <a:srgbClr val="A80C35"/>
                  </a:buClr>
                  <a:buChar char="–"/>
                  <a:defRPr sz="2400">
                    <a:solidFill>
                      <a:srgbClr val="C00000"/>
                    </a:solidFill>
                    <a:latin typeface="Arial" charset="0"/>
                    <a:ea typeface="ＭＳ Ｐゴシック" pitchFamily="-128" charset="-128"/>
                  </a:defRPr>
                </a:lvl4pPr>
                <a:lvl5pPr marL="2057400" indent="-228600">
                  <a:spcBef>
                    <a:spcPct val="20000"/>
                  </a:spcBef>
                  <a:buClr>
                    <a:srgbClr val="A80C35"/>
                  </a:buClr>
                  <a:buChar char="»"/>
                  <a:defRPr sz="2400">
                    <a:solidFill>
                      <a:srgbClr val="C00000"/>
                    </a:solidFill>
                    <a:latin typeface="Arial" charset="0"/>
                    <a:ea typeface="ＭＳ Ｐゴシック" pitchFamily="-128" charset="-128"/>
                  </a:defRPr>
                </a:lvl5pPr>
                <a:lvl6pPr marL="2514600" indent="-228600" eaLnBrk="0" fontAlgn="base" hangingPunct="0">
                  <a:spcBef>
                    <a:spcPct val="20000"/>
                  </a:spcBef>
                  <a:spcAft>
                    <a:spcPct val="0"/>
                  </a:spcAft>
                  <a:buClr>
                    <a:srgbClr val="A80C35"/>
                  </a:buClr>
                  <a:buChar char="»"/>
                  <a:defRPr sz="2400">
                    <a:solidFill>
                      <a:srgbClr val="C00000"/>
                    </a:solidFill>
                    <a:latin typeface="Arial" charset="0"/>
                    <a:ea typeface="ＭＳ Ｐゴシック" pitchFamily="-128" charset="-128"/>
                  </a:defRPr>
                </a:lvl6pPr>
                <a:lvl7pPr marL="2971800" indent="-228600" eaLnBrk="0" fontAlgn="base" hangingPunct="0">
                  <a:spcBef>
                    <a:spcPct val="20000"/>
                  </a:spcBef>
                  <a:spcAft>
                    <a:spcPct val="0"/>
                  </a:spcAft>
                  <a:buClr>
                    <a:srgbClr val="A80C35"/>
                  </a:buClr>
                  <a:buChar char="»"/>
                  <a:defRPr sz="2400">
                    <a:solidFill>
                      <a:srgbClr val="C00000"/>
                    </a:solidFill>
                    <a:latin typeface="Arial" charset="0"/>
                    <a:ea typeface="ＭＳ Ｐゴシック" pitchFamily="-128" charset="-128"/>
                  </a:defRPr>
                </a:lvl7pPr>
                <a:lvl8pPr marL="3429000" indent="-228600" eaLnBrk="0" fontAlgn="base" hangingPunct="0">
                  <a:spcBef>
                    <a:spcPct val="20000"/>
                  </a:spcBef>
                  <a:spcAft>
                    <a:spcPct val="0"/>
                  </a:spcAft>
                  <a:buClr>
                    <a:srgbClr val="A80C35"/>
                  </a:buClr>
                  <a:buChar char="»"/>
                  <a:defRPr sz="2400">
                    <a:solidFill>
                      <a:srgbClr val="C00000"/>
                    </a:solidFill>
                    <a:latin typeface="Arial" charset="0"/>
                    <a:ea typeface="ＭＳ Ｐゴシック" pitchFamily="-128" charset="-128"/>
                  </a:defRPr>
                </a:lvl8pPr>
                <a:lvl9pPr marL="3886200" indent="-228600" eaLnBrk="0" fontAlgn="base" hangingPunct="0">
                  <a:spcBef>
                    <a:spcPct val="20000"/>
                  </a:spcBef>
                  <a:spcAft>
                    <a:spcPct val="0"/>
                  </a:spcAft>
                  <a:buClr>
                    <a:srgbClr val="A80C35"/>
                  </a:buClr>
                  <a:buChar char="»"/>
                  <a:defRPr sz="2400">
                    <a:solidFill>
                      <a:srgbClr val="C00000"/>
                    </a:solidFill>
                    <a:latin typeface="Arial" charset="0"/>
                    <a:ea typeface="ＭＳ Ｐゴシック" pitchFamily="-128" charset="-128"/>
                  </a:defRPr>
                </a:lvl9pPr>
              </a:lstStyle>
              <a:p>
                <a:pPr algn="ctr">
                  <a:spcBef>
                    <a:spcPct val="0"/>
                  </a:spcBef>
                  <a:buClrTx/>
                  <a:buFontTx/>
                  <a:buNone/>
                </a:pPr>
                <a:r>
                  <a:rPr lang="en-GB" altLang="en-US" sz="700">
                    <a:solidFill>
                      <a:srgbClr val="000000"/>
                    </a:solidFill>
                  </a:rPr>
                  <a:t>www.</a:t>
                </a:r>
                <a:r>
                  <a:rPr lang="en-GB" altLang="en-US" sz="600">
                    <a:solidFill>
                      <a:srgbClr val="000000"/>
                    </a:solidFill>
                  </a:rPr>
                  <a:t>O</a:t>
                </a:r>
                <a:r>
                  <a:rPr lang="en-GB" altLang="en-US" sz="700">
                    <a:solidFill>
                      <a:srgbClr val="000000"/>
                    </a:solidFill>
                  </a:rPr>
                  <a:t>ut-</a:t>
                </a:r>
                <a:r>
                  <a:rPr lang="en-GB" altLang="en-US" sz="600">
                    <a:solidFill>
                      <a:srgbClr val="000000"/>
                    </a:solidFill>
                  </a:rPr>
                  <a:t>L</a:t>
                </a:r>
                <a:r>
                  <a:rPr lang="en-GB" altLang="en-US" sz="700">
                    <a:solidFill>
                      <a:srgbClr val="000000"/>
                    </a:solidFill>
                  </a:rPr>
                  <a:t>aw.com</a:t>
                </a:r>
              </a:p>
            </p:txBody>
          </p:sp>
        </p:grpSp>
      </p:grpSp>
    </p:spTree>
    <p:extLst>
      <p:ext uri="{BB962C8B-B14F-4D97-AF65-F5344CB8AC3E}">
        <p14:creationId xmlns:p14="http://schemas.microsoft.com/office/powerpoint/2010/main" val="298332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black">
          <a:xfrm>
            <a:off x="360000" y="144000"/>
            <a:ext cx="8258175" cy="914400"/>
          </a:xfrm>
        </p:spPr>
        <p:txBody>
          <a:bodyPr/>
          <a:lstStyle/>
          <a:p>
            <a:pPr eaLnBrk="1" hangingPunct="1"/>
            <a:r>
              <a:rPr lang="en-GB" altLang="en-US" b="1" dirty="0">
                <a:latin typeface="Bliss 2 Regular" panose="02000506030000020004" pitchFamily="50" charset="0"/>
              </a:rPr>
              <a:t>Introducing Pinsent Masons </a:t>
            </a:r>
            <a:r>
              <a:rPr lang="en-GB" altLang="en-US" b="1" dirty="0">
                <a:solidFill>
                  <a:srgbClr val="AD0D3C"/>
                </a:solidFill>
                <a:latin typeface="Bliss 2 Regular" panose="02000506030000020004" pitchFamily="50" charset="0"/>
              </a:rPr>
              <a:t>sons</a:t>
            </a:r>
          </a:p>
        </p:txBody>
      </p:sp>
      <p:pic>
        <p:nvPicPr>
          <p:cNvPr id="15363"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l="1639" t="3555" b="4018"/>
          <a:stretch>
            <a:fillRect/>
          </a:stretch>
        </p:blipFill>
        <p:spPr bwMode="auto">
          <a:xfrm>
            <a:off x="866016" y="1233855"/>
            <a:ext cx="7752159" cy="439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05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28625" y="228600"/>
            <a:ext cx="8258175" cy="914400"/>
          </a:xfrm>
        </p:spPr>
        <p:txBody>
          <a:bodyPr/>
          <a:lstStyle/>
          <a:p>
            <a:pPr eaLnBrk="1" hangingPunct="1">
              <a:defRPr/>
            </a:pPr>
            <a:r>
              <a:rPr lang="en-GB" altLang="en-US" b="1" kern="1200" dirty="0">
                <a:latin typeface="Bliss 2 Regular" panose="02000506030000020004" pitchFamily="50" charset="0"/>
              </a:rPr>
              <a:t>Introducing Our</a:t>
            </a:r>
            <a:r>
              <a:rPr lang="en-US" altLang="en-US" b="1" kern="1200" dirty="0">
                <a:latin typeface="Bliss 2 Regular" panose="02000506030000020004" pitchFamily="50" charset="0"/>
              </a:rPr>
              <a:t> Panel</a:t>
            </a:r>
          </a:p>
        </p:txBody>
      </p:sp>
      <p:sp>
        <p:nvSpPr>
          <p:cNvPr id="49156" name="TextBox 1"/>
          <p:cNvSpPr txBox="1">
            <a:spLocks noChangeArrowheads="1"/>
          </p:cNvSpPr>
          <p:nvPr/>
        </p:nvSpPr>
        <p:spPr bwMode="auto">
          <a:xfrm>
            <a:off x="1961658" y="1794498"/>
            <a:ext cx="257008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lr>
                <a:srgbClr val="A80C35"/>
              </a:buClr>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A80C35"/>
              </a:buClr>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A80C35"/>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A80C35"/>
              </a:buClr>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A80C35"/>
              </a:buClr>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A80C35"/>
              </a:buClr>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A80C35"/>
              </a:buClr>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A80C35"/>
              </a:buClr>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A80C35"/>
              </a:buClr>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b="1" dirty="0">
                <a:solidFill>
                  <a:srgbClr val="AD0D3C"/>
                </a:solidFill>
                <a:latin typeface="Bliss 2 Regular" panose="02000506030000020004" pitchFamily="50" charset="0"/>
              </a:rPr>
              <a:t>Luke Tapp</a:t>
            </a:r>
          </a:p>
          <a:p>
            <a:pPr eaLnBrk="1" hangingPunct="1">
              <a:spcBef>
                <a:spcPct val="0"/>
              </a:spcBef>
              <a:buClrTx/>
              <a:buFontTx/>
              <a:buNone/>
            </a:pPr>
            <a:r>
              <a:rPr lang="en-US" altLang="en-US" sz="1400" dirty="0">
                <a:latin typeface="Bliss 2 Regular" panose="02000506030000020004" pitchFamily="50" charset="0"/>
              </a:rPr>
              <a:t>Partner &amp; Head of the Middle East Employment Practice</a:t>
            </a:r>
          </a:p>
          <a:p>
            <a:pPr eaLnBrk="1" hangingPunct="1">
              <a:spcBef>
                <a:spcPct val="0"/>
              </a:spcBef>
              <a:buClrTx/>
              <a:buFontTx/>
              <a:buNone/>
            </a:pPr>
            <a:r>
              <a:rPr lang="en-US" altLang="en-US" sz="1400" dirty="0">
                <a:latin typeface="Bliss 2 Regular" panose="02000506030000020004" pitchFamily="50" charset="0"/>
              </a:rPr>
              <a:t>E: luke.tapp@pinsentmasons.com</a:t>
            </a:r>
          </a:p>
        </p:txBody>
      </p:sp>
      <p:pic>
        <p:nvPicPr>
          <p:cNvPr id="49159" name="Picture 2"/>
          <p:cNvPicPr>
            <a:picLocks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471487" y="1772816"/>
            <a:ext cx="1220400" cy="127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
            <a:extLst>
              <a:ext uri="{FF2B5EF4-FFF2-40B4-BE49-F238E27FC236}">
                <a16:creationId xmlns:a16="http://schemas.microsoft.com/office/drawing/2014/main" id="{16669E30-577B-46FE-A5DD-EA8B1F9AEBE4}"/>
              </a:ext>
            </a:extLst>
          </p:cNvPr>
          <p:cNvSpPr txBox="1">
            <a:spLocks noChangeArrowheads="1"/>
          </p:cNvSpPr>
          <p:nvPr/>
        </p:nvSpPr>
        <p:spPr bwMode="auto">
          <a:xfrm>
            <a:off x="1961657" y="3555397"/>
            <a:ext cx="25700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lr>
                <a:srgbClr val="A80C35"/>
              </a:buClr>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A80C35"/>
              </a:buClr>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A80C35"/>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A80C35"/>
              </a:buClr>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A80C35"/>
              </a:buClr>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A80C35"/>
              </a:buClr>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A80C35"/>
              </a:buClr>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A80C35"/>
              </a:buClr>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A80C35"/>
              </a:buClr>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b="1" dirty="0">
                <a:solidFill>
                  <a:srgbClr val="AD0D3C"/>
                </a:solidFill>
                <a:latin typeface="Bliss 2 Regular" panose="02000506030000020004" pitchFamily="50" charset="0"/>
              </a:rPr>
              <a:t>Emma Davies</a:t>
            </a:r>
          </a:p>
          <a:p>
            <a:pPr eaLnBrk="1" hangingPunct="1">
              <a:spcBef>
                <a:spcPct val="0"/>
              </a:spcBef>
              <a:buClrTx/>
              <a:buFontTx/>
              <a:buNone/>
            </a:pPr>
            <a:r>
              <a:rPr lang="en-US" altLang="en-US" sz="1400" dirty="0">
                <a:latin typeface="Bliss 2 Regular" panose="02000506030000020004" pitchFamily="50" charset="0"/>
              </a:rPr>
              <a:t>Chief People and Culture Officer</a:t>
            </a:r>
          </a:p>
          <a:p>
            <a:pPr eaLnBrk="1" hangingPunct="1">
              <a:spcBef>
                <a:spcPct val="0"/>
              </a:spcBef>
              <a:buClrTx/>
              <a:buFontTx/>
              <a:buNone/>
            </a:pPr>
            <a:r>
              <a:rPr lang="en-US" altLang="en-US" sz="1400" dirty="0" err="1">
                <a:latin typeface="Bliss 2 Regular" panose="02000506030000020004" pitchFamily="50" charset="0"/>
              </a:rPr>
              <a:t>Masafi</a:t>
            </a:r>
            <a:r>
              <a:rPr lang="en-US" altLang="en-US" sz="1400" dirty="0">
                <a:latin typeface="Bliss 2 Regular" panose="02000506030000020004" pitchFamily="50" charset="0"/>
              </a:rPr>
              <a:t> </a:t>
            </a:r>
          </a:p>
        </p:txBody>
      </p:sp>
      <p:sp>
        <p:nvSpPr>
          <p:cNvPr id="32" name="TextBox 1">
            <a:extLst>
              <a:ext uri="{FF2B5EF4-FFF2-40B4-BE49-F238E27FC236}">
                <a16:creationId xmlns:a16="http://schemas.microsoft.com/office/drawing/2014/main" id="{1A01DB33-4C12-40E4-A61B-FF58F3649B03}"/>
              </a:ext>
            </a:extLst>
          </p:cNvPr>
          <p:cNvSpPr txBox="1">
            <a:spLocks noChangeArrowheads="1"/>
          </p:cNvSpPr>
          <p:nvPr/>
        </p:nvSpPr>
        <p:spPr bwMode="auto">
          <a:xfrm>
            <a:off x="6455020" y="1794498"/>
            <a:ext cx="272549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lr>
                <a:srgbClr val="A80C35"/>
              </a:buClr>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A80C35"/>
              </a:buClr>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A80C35"/>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A80C35"/>
              </a:buClr>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A80C35"/>
              </a:buClr>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A80C35"/>
              </a:buClr>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A80C35"/>
              </a:buClr>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A80C35"/>
              </a:buClr>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A80C35"/>
              </a:buClr>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b="1" dirty="0">
                <a:solidFill>
                  <a:srgbClr val="AD0D3C"/>
                </a:solidFill>
                <a:latin typeface="Bliss 2 Regular" panose="02000506030000020004" pitchFamily="50" charset="0"/>
              </a:rPr>
              <a:t>Liz Williamson</a:t>
            </a:r>
          </a:p>
          <a:p>
            <a:pPr eaLnBrk="1" hangingPunct="1">
              <a:spcBef>
                <a:spcPct val="0"/>
              </a:spcBef>
              <a:buClrTx/>
              <a:buFontTx/>
              <a:buNone/>
            </a:pPr>
            <a:r>
              <a:rPr lang="en-US" altLang="en-US" sz="1400" dirty="0">
                <a:latin typeface="Bliss 2 Regular" panose="02000506030000020004" pitchFamily="50" charset="0"/>
              </a:rPr>
              <a:t>Senior Legal Counsel</a:t>
            </a:r>
          </a:p>
          <a:p>
            <a:pPr eaLnBrk="1" hangingPunct="1">
              <a:spcBef>
                <a:spcPct val="0"/>
              </a:spcBef>
              <a:buClrTx/>
              <a:buFontTx/>
              <a:buNone/>
            </a:pPr>
            <a:r>
              <a:rPr lang="en-US" altLang="en-US" sz="1400" dirty="0">
                <a:latin typeface="Bliss 2 Regular" panose="02000506030000020004" pitchFamily="50" charset="0"/>
              </a:rPr>
              <a:t>Accenture</a:t>
            </a:r>
          </a:p>
          <a:p>
            <a:pPr eaLnBrk="1" hangingPunct="1">
              <a:spcBef>
                <a:spcPct val="0"/>
              </a:spcBef>
              <a:buClrTx/>
              <a:buFontTx/>
              <a:buNone/>
            </a:pPr>
            <a:r>
              <a:rPr lang="en-US" altLang="en-US" sz="1400" dirty="0">
                <a:latin typeface="Bliss 2 Regular" panose="02000506030000020004" pitchFamily="50" charset="0"/>
              </a:rPr>
              <a:t>ACC MENA Board Director</a:t>
            </a:r>
          </a:p>
        </p:txBody>
      </p:sp>
      <p:sp>
        <p:nvSpPr>
          <p:cNvPr id="33" name="TextBox 1">
            <a:extLst>
              <a:ext uri="{FF2B5EF4-FFF2-40B4-BE49-F238E27FC236}">
                <a16:creationId xmlns:a16="http://schemas.microsoft.com/office/drawing/2014/main" id="{4D87C8FF-0976-41FC-936E-050C00A20763}"/>
              </a:ext>
            </a:extLst>
          </p:cNvPr>
          <p:cNvSpPr txBox="1">
            <a:spLocks noChangeArrowheads="1"/>
          </p:cNvSpPr>
          <p:nvPr/>
        </p:nvSpPr>
        <p:spPr bwMode="auto">
          <a:xfrm>
            <a:off x="6444208" y="3453194"/>
            <a:ext cx="27254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lr>
                <a:srgbClr val="A80C35"/>
              </a:buClr>
              <a:buChar char="•"/>
              <a:defRPr sz="2400">
                <a:solidFill>
                  <a:schemeClr val="tx1"/>
                </a:solidFill>
                <a:latin typeface="Arial" charset="0"/>
                <a:ea typeface="ＭＳ Ｐゴシック" pitchFamily="34" charset="-128"/>
              </a:defRPr>
            </a:lvl1pPr>
            <a:lvl2pPr marL="742950" indent="-285750" eaLnBrk="0" hangingPunct="0">
              <a:spcBef>
                <a:spcPct val="20000"/>
              </a:spcBef>
              <a:buClr>
                <a:srgbClr val="A80C35"/>
              </a:buClr>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A80C35"/>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rgbClr val="A80C35"/>
              </a:buClr>
              <a:buChar char="–"/>
              <a:defRPr sz="2400">
                <a:solidFill>
                  <a:schemeClr val="tx1"/>
                </a:solidFill>
                <a:latin typeface="Arial" charset="0"/>
                <a:ea typeface="ＭＳ Ｐゴシック" pitchFamily="34" charset="-128"/>
              </a:defRPr>
            </a:lvl4pPr>
            <a:lvl5pPr marL="2057400" indent="-228600" eaLnBrk="0" hangingPunct="0">
              <a:spcBef>
                <a:spcPct val="20000"/>
              </a:spcBef>
              <a:buClr>
                <a:srgbClr val="A80C35"/>
              </a:buClr>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A80C35"/>
              </a:buClr>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A80C35"/>
              </a:buClr>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A80C35"/>
              </a:buClr>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A80C35"/>
              </a:buClr>
              <a:buChar char="»"/>
              <a:defRPr sz="24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b="1" dirty="0">
                <a:solidFill>
                  <a:srgbClr val="A80C35"/>
                </a:solidFill>
                <a:latin typeface="Bliss 2 Regular" panose="02000506030000020004" pitchFamily="50" charset="0"/>
              </a:rPr>
              <a:t>Philipp von </a:t>
            </a:r>
            <a:r>
              <a:rPr lang="en-US" altLang="en-US" sz="1400" b="1" dirty="0" err="1">
                <a:solidFill>
                  <a:srgbClr val="A80C35"/>
                </a:solidFill>
                <a:latin typeface="Bliss 2 Regular" panose="02000506030000020004" pitchFamily="50" charset="0"/>
              </a:rPr>
              <a:t>Zitzewitz</a:t>
            </a:r>
            <a:endParaRPr lang="en-US" altLang="en-US" sz="1400" b="1" dirty="0">
              <a:solidFill>
                <a:srgbClr val="A80C35"/>
              </a:solidFill>
              <a:latin typeface="Bliss 2 Regular" panose="02000506030000020004" pitchFamily="50" charset="0"/>
            </a:endParaRPr>
          </a:p>
          <a:p>
            <a:pPr eaLnBrk="1" hangingPunct="1">
              <a:spcBef>
                <a:spcPct val="0"/>
              </a:spcBef>
              <a:buClrTx/>
              <a:buFontTx/>
              <a:buNone/>
            </a:pPr>
            <a:r>
              <a:rPr lang="en-US" altLang="en-US" sz="1400" dirty="0">
                <a:latin typeface="Bliss 2 Regular" panose="02000506030000020004" pitchFamily="50" charset="0"/>
              </a:rPr>
              <a:t>Managing Director</a:t>
            </a:r>
          </a:p>
          <a:p>
            <a:pPr eaLnBrk="1" hangingPunct="1">
              <a:spcBef>
                <a:spcPct val="0"/>
              </a:spcBef>
              <a:buClrTx/>
              <a:buFontTx/>
              <a:buNone/>
            </a:pPr>
            <a:r>
              <a:rPr lang="en-US" altLang="en-US" sz="1400" dirty="0" err="1">
                <a:latin typeface="Bliss 2 Regular" panose="02000506030000020004" pitchFamily="50" charset="0"/>
              </a:rPr>
              <a:t>Sesam</a:t>
            </a:r>
            <a:r>
              <a:rPr lang="en-US" altLang="en-US" sz="1400" dirty="0">
                <a:latin typeface="Bliss 2 Regular" panose="02000506030000020004" pitchFamily="50" charset="0"/>
              </a:rPr>
              <a:t> Immigration</a:t>
            </a:r>
          </a:p>
        </p:txBody>
      </p:sp>
      <p:pic>
        <p:nvPicPr>
          <p:cNvPr id="3" name="Picture 2" descr="A picture containing person, clothing, person, posing&#10;&#10;Description automatically generated">
            <a:extLst>
              <a:ext uri="{FF2B5EF4-FFF2-40B4-BE49-F238E27FC236}">
                <a16:creationId xmlns:a16="http://schemas.microsoft.com/office/drawing/2014/main" id="{4598F4E8-698E-49C2-924A-23F022CD01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9664" y="1777368"/>
            <a:ext cx="1220787" cy="1272295"/>
          </a:xfrm>
          <a:prstGeom prst="rect">
            <a:avLst/>
          </a:prstGeom>
        </p:spPr>
      </p:pic>
      <p:pic>
        <p:nvPicPr>
          <p:cNvPr id="4" name="Picture 3">
            <a:extLst>
              <a:ext uri="{FF2B5EF4-FFF2-40B4-BE49-F238E27FC236}">
                <a16:creationId xmlns:a16="http://schemas.microsoft.com/office/drawing/2014/main" id="{86728B5F-205C-4F41-B235-6EEBBBC8BCD3}"/>
              </a:ext>
            </a:extLst>
          </p:cNvPr>
          <p:cNvPicPr>
            <a:picLocks/>
          </p:cNvPicPr>
          <p:nvPr/>
        </p:nvPicPr>
        <p:blipFill rotWithShape="1">
          <a:blip r:embed="rId5" cstate="print">
            <a:extLst>
              <a:ext uri="{28A0092B-C50C-407E-A947-70E740481C1C}">
                <a14:useLocalDpi xmlns:a14="http://schemas.microsoft.com/office/drawing/2010/main" val="0"/>
              </a:ext>
            </a:extLst>
          </a:blip>
          <a:srcRect b="25286"/>
          <a:stretch/>
        </p:blipFill>
        <p:spPr>
          <a:xfrm>
            <a:off x="5020051" y="3429001"/>
            <a:ext cx="1220400" cy="1270800"/>
          </a:xfrm>
          <a:prstGeom prst="rect">
            <a:avLst/>
          </a:prstGeom>
        </p:spPr>
      </p:pic>
      <p:pic>
        <p:nvPicPr>
          <p:cNvPr id="6" name="Picture 5">
            <a:extLst>
              <a:ext uri="{FF2B5EF4-FFF2-40B4-BE49-F238E27FC236}">
                <a16:creationId xmlns:a16="http://schemas.microsoft.com/office/drawing/2014/main" id="{9710ADE8-B3D9-45A4-AFE4-6BF344AF0909}"/>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1487" y="3429000"/>
            <a:ext cx="1220400" cy="1270800"/>
          </a:xfrm>
          <a:prstGeom prst="rect">
            <a:avLst/>
          </a:prstGeom>
        </p:spPr>
      </p:pic>
    </p:spTree>
    <p:extLst>
      <p:ext uri="{BB962C8B-B14F-4D97-AF65-F5344CB8AC3E}">
        <p14:creationId xmlns:p14="http://schemas.microsoft.com/office/powerpoint/2010/main" val="1252916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60000" y="144000"/>
            <a:ext cx="8305800" cy="914400"/>
          </a:xfrm>
        </p:spPr>
        <p:txBody>
          <a:bodyPr/>
          <a:lstStyle/>
          <a:p>
            <a:pPr eaLnBrk="1" hangingPunct="1"/>
            <a:r>
              <a:rPr lang="en-US" altLang="en-US" b="1" dirty="0">
                <a:latin typeface="Bliss 2 Regular" panose="02000506030000020004" pitchFamily="50" charset="0"/>
              </a:rPr>
              <a:t>Agenda</a:t>
            </a:r>
          </a:p>
        </p:txBody>
      </p:sp>
      <p:sp>
        <p:nvSpPr>
          <p:cNvPr id="16387" name="Rectangle 3"/>
          <p:cNvSpPr>
            <a:spLocks noGrp="1" noChangeArrowheads="1"/>
          </p:cNvSpPr>
          <p:nvPr>
            <p:ph idx="1"/>
          </p:nvPr>
        </p:nvSpPr>
        <p:spPr/>
        <p:txBody>
          <a:bodyPr/>
          <a:lstStyle/>
          <a:p>
            <a:pPr marL="457200" indent="-457200">
              <a:buFont typeface="+mj-lt"/>
              <a:buAutoNum type="arabicPeriod"/>
              <a:defRPr/>
            </a:pPr>
            <a:r>
              <a:rPr lang="en-GB" b="1" dirty="0">
                <a:latin typeface="Bliss 2 Regular" panose="02000506030000020004" pitchFamily="50" charset="0"/>
              </a:rPr>
              <a:t>HIRING IN THE UAE</a:t>
            </a:r>
          </a:p>
          <a:p>
            <a:pPr marL="457200" indent="-457200">
              <a:buFont typeface="+mj-lt"/>
              <a:buAutoNum type="arabicPeriod"/>
              <a:defRPr/>
            </a:pPr>
            <a:endParaRPr lang="en-GB" b="1" dirty="0">
              <a:latin typeface="Bliss 2 Regular" panose="02000506030000020004" pitchFamily="50" charset="0"/>
            </a:endParaRPr>
          </a:p>
          <a:p>
            <a:pPr marL="457200" indent="-457200">
              <a:buFont typeface="+mj-lt"/>
              <a:buAutoNum type="arabicPeriod"/>
              <a:defRPr/>
            </a:pPr>
            <a:r>
              <a:rPr lang="en-GB" b="1" dirty="0">
                <a:latin typeface="Bliss 2 Regular" panose="02000506030000020004" pitchFamily="50" charset="0"/>
              </a:rPr>
              <a:t>FLEXIBLE RESOURCING OPTIONS</a:t>
            </a:r>
          </a:p>
          <a:p>
            <a:pPr marL="457200" indent="-457200">
              <a:buFont typeface="+mj-lt"/>
              <a:buAutoNum type="arabicPeriod"/>
              <a:defRPr/>
            </a:pPr>
            <a:endParaRPr lang="en-GB" b="1" dirty="0">
              <a:latin typeface="Bliss 2 Regular" panose="02000506030000020004" pitchFamily="50" charset="0"/>
            </a:endParaRPr>
          </a:p>
          <a:p>
            <a:pPr marL="457200" indent="-457200">
              <a:buFont typeface="+mj-lt"/>
              <a:buAutoNum type="arabicPeriod"/>
              <a:defRPr/>
            </a:pPr>
            <a:r>
              <a:rPr lang="en-GB" b="1" dirty="0">
                <a:latin typeface="Bliss 2 Regular" panose="02000506030000020004" pitchFamily="50" charset="0"/>
              </a:rPr>
              <a:t>EMIRATISATION</a:t>
            </a:r>
          </a:p>
          <a:p>
            <a:pPr marL="457200" indent="-457200">
              <a:buFont typeface="+mj-lt"/>
              <a:buAutoNum type="arabicPeriod"/>
              <a:defRPr/>
            </a:pPr>
            <a:endParaRPr lang="en-GB" b="1" dirty="0">
              <a:latin typeface="Bliss 2 Regular" panose="02000506030000020004" pitchFamily="50" charset="0"/>
            </a:endParaRPr>
          </a:p>
          <a:p>
            <a:pPr marL="457200" indent="-457200">
              <a:buFont typeface="+mj-lt"/>
              <a:buAutoNum type="arabicPeriod"/>
              <a:defRPr/>
            </a:pPr>
            <a:r>
              <a:rPr lang="en-GB" b="1" dirty="0">
                <a:latin typeface="Bliss 2 Regular" panose="02000506030000020004" pitchFamily="50" charset="0"/>
              </a:rPr>
              <a:t>THE GREAT RESIGNATION</a:t>
            </a:r>
          </a:p>
          <a:p>
            <a:pPr marL="457200" indent="-457200">
              <a:buFont typeface="+mj-lt"/>
              <a:buAutoNum type="arabicPeriod"/>
              <a:defRPr/>
            </a:pPr>
            <a:endParaRPr lang="en-GB" sz="2200" b="1" dirty="0">
              <a:latin typeface="Bliss 2 Regular" panose="02000506030000020004" pitchFamily="50" charset="0"/>
            </a:endParaRPr>
          </a:p>
          <a:p>
            <a:pPr marL="457200" indent="-457200">
              <a:buFont typeface="+mj-lt"/>
              <a:buAutoNum type="arabicPeriod"/>
              <a:defRPr/>
            </a:pPr>
            <a:endParaRPr lang="en-GB" sz="2200" b="1" dirty="0">
              <a:latin typeface="Bliss 2 Regular" panose="02000506030000020004" pitchFamily="50" charset="0"/>
            </a:endParaRPr>
          </a:p>
          <a:p>
            <a:pPr marL="457200" indent="-457200">
              <a:buFont typeface="+mj-lt"/>
              <a:buAutoNum type="arabicPeriod"/>
              <a:defRPr/>
            </a:pPr>
            <a:endParaRPr lang="en-GB" sz="2200" b="1" dirty="0">
              <a:latin typeface="Bliss 2 Regular" panose="02000506030000020004" pitchFamily="50" charset="0"/>
            </a:endParaRPr>
          </a:p>
          <a:p>
            <a:pPr marL="457200" indent="-457200">
              <a:buFont typeface="+mj-lt"/>
              <a:buAutoNum type="arabicPeriod"/>
              <a:defRPr/>
            </a:pPr>
            <a:endParaRPr lang="en-US" sz="2200" b="1" dirty="0">
              <a:latin typeface="Bliss 2 Regular" panose="02000506030000020004" pitchFamily="50" charset="0"/>
            </a:endParaRPr>
          </a:p>
          <a:p>
            <a:pPr marL="0" indent="0" eaLnBrk="1" hangingPunct="1">
              <a:buNone/>
              <a:defRPr/>
            </a:pPr>
            <a:endParaRPr lang="en-US" altLang="en-US" dirty="0"/>
          </a:p>
        </p:txBody>
      </p:sp>
    </p:spTree>
    <p:extLst>
      <p:ext uri="{BB962C8B-B14F-4D97-AF65-F5344CB8AC3E}">
        <p14:creationId xmlns:p14="http://schemas.microsoft.com/office/powerpoint/2010/main" val="4213535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89010-7224-48DD-8786-5861B55052F0}"/>
              </a:ext>
            </a:extLst>
          </p:cNvPr>
          <p:cNvSpPr>
            <a:spLocks noGrp="1"/>
          </p:cNvSpPr>
          <p:nvPr>
            <p:ph type="title"/>
          </p:nvPr>
        </p:nvSpPr>
        <p:spPr/>
        <p:txBody>
          <a:bodyPr/>
          <a:lstStyle/>
          <a:p>
            <a:r>
              <a:rPr lang="en-US" altLang="en-US" b="1" dirty="0">
                <a:latin typeface="Bliss 2 Regular" panose="02000506030000020004" pitchFamily="50" charset="0"/>
              </a:rPr>
              <a:t>Hiring in the UAE</a:t>
            </a:r>
            <a:endParaRPr lang="en-GB" b="1" dirty="0"/>
          </a:p>
        </p:txBody>
      </p:sp>
      <p:sp>
        <p:nvSpPr>
          <p:cNvPr id="3" name="Content Placeholder 2">
            <a:extLst>
              <a:ext uri="{FF2B5EF4-FFF2-40B4-BE49-F238E27FC236}">
                <a16:creationId xmlns:a16="http://schemas.microsoft.com/office/drawing/2014/main" id="{36CDCF7A-1BBB-4478-9F6F-2E48FCC115FD}"/>
              </a:ext>
            </a:extLst>
          </p:cNvPr>
          <p:cNvSpPr>
            <a:spLocks noGrp="1"/>
          </p:cNvSpPr>
          <p:nvPr>
            <p:ph idx="1"/>
          </p:nvPr>
        </p:nvSpPr>
        <p:spPr>
          <a:xfrm>
            <a:off x="381000" y="1556792"/>
            <a:ext cx="8229600" cy="4572000"/>
          </a:xfrm>
        </p:spPr>
        <p:txBody>
          <a:bodyPr/>
          <a:lstStyle/>
          <a:p>
            <a:r>
              <a:rPr lang="en-GB" b="1" dirty="0">
                <a:latin typeface="Bliss 2 Regular" panose="02000506030000020004" pitchFamily="50" charset="0"/>
              </a:rPr>
              <a:t>Job advertisements:</a:t>
            </a:r>
          </a:p>
          <a:p>
            <a:pPr lvl="1">
              <a:spcBef>
                <a:spcPts val="600"/>
              </a:spcBef>
            </a:pPr>
            <a:r>
              <a:rPr lang="en-GB" dirty="0">
                <a:latin typeface="Bliss 2 Regular" panose="02000506030000020004" pitchFamily="50" charset="0"/>
              </a:rPr>
              <a:t>Be aware of anti-discrimination provisions</a:t>
            </a:r>
          </a:p>
          <a:p>
            <a:pPr lvl="1">
              <a:spcBef>
                <a:spcPts val="600"/>
              </a:spcBef>
            </a:pPr>
            <a:r>
              <a:rPr lang="en-GB" dirty="0">
                <a:latin typeface="Bliss 2 Regular" panose="02000506030000020004" pitchFamily="50" charset="0"/>
              </a:rPr>
              <a:t>Ensure job description is accurate</a:t>
            </a:r>
          </a:p>
          <a:p>
            <a:pPr lvl="1"/>
            <a:endParaRPr lang="en-GB" dirty="0">
              <a:latin typeface="Bliss 2 Regular" panose="02000506030000020004" pitchFamily="50" charset="0"/>
            </a:endParaRPr>
          </a:p>
          <a:p>
            <a:r>
              <a:rPr lang="en-GB" b="1" dirty="0">
                <a:latin typeface="Bliss 2 Regular" panose="02000506030000020004" pitchFamily="50" charset="0"/>
              </a:rPr>
              <a:t>Offer letter:</a:t>
            </a:r>
          </a:p>
          <a:p>
            <a:pPr lvl="1"/>
            <a:r>
              <a:rPr lang="en-GB" dirty="0">
                <a:latin typeface="Bliss 2 Regular" panose="02000506030000020004" pitchFamily="50" charset="0"/>
              </a:rPr>
              <a:t>Conditions of employment commencing</a:t>
            </a:r>
          </a:p>
          <a:p>
            <a:pPr lvl="1"/>
            <a:endParaRPr lang="en-GB" dirty="0">
              <a:latin typeface="Bliss 2 Regular" panose="02000506030000020004" pitchFamily="50" charset="0"/>
            </a:endParaRPr>
          </a:p>
          <a:p>
            <a:pPr marL="0" indent="0">
              <a:buNone/>
            </a:pPr>
            <a:r>
              <a:rPr lang="en-GB" b="1" dirty="0"/>
              <a:t>	</a:t>
            </a:r>
          </a:p>
        </p:txBody>
      </p:sp>
    </p:spTree>
    <p:extLst>
      <p:ext uri="{BB962C8B-B14F-4D97-AF65-F5344CB8AC3E}">
        <p14:creationId xmlns:p14="http://schemas.microsoft.com/office/powerpoint/2010/main" val="1627503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89010-7224-48DD-8786-5861B55052F0}"/>
              </a:ext>
            </a:extLst>
          </p:cNvPr>
          <p:cNvSpPr>
            <a:spLocks noGrp="1"/>
          </p:cNvSpPr>
          <p:nvPr>
            <p:ph type="title"/>
          </p:nvPr>
        </p:nvSpPr>
        <p:spPr/>
        <p:txBody>
          <a:bodyPr/>
          <a:lstStyle/>
          <a:p>
            <a:r>
              <a:rPr lang="en-US" altLang="en-US" b="1" dirty="0">
                <a:latin typeface="Bliss 2 Regular" panose="02000506030000020004" pitchFamily="50" charset="0"/>
              </a:rPr>
              <a:t>Hiring in the UAE</a:t>
            </a:r>
            <a:endParaRPr lang="en-GB" b="1" dirty="0"/>
          </a:p>
        </p:txBody>
      </p:sp>
      <p:sp>
        <p:nvSpPr>
          <p:cNvPr id="3" name="Content Placeholder 2">
            <a:extLst>
              <a:ext uri="{FF2B5EF4-FFF2-40B4-BE49-F238E27FC236}">
                <a16:creationId xmlns:a16="http://schemas.microsoft.com/office/drawing/2014/main" id="{36CDCF7A-1BBB-4478-9F6F-2E48FCC115FD}"/>
              </a:ext>
            </a:extLst>
          </p:cNvPr>
          <p:cNvSpPr>
            <a:spLocks noGrp="1"/>
          </p:cNvSpPr>
          <p:nvPr>
            <p:ph idx="1"/>
          </p:nvPr>
        </p:nvSpPr>
        <p:spPr>
          <a:xfrm>
            <a:off x="381000" y="1143000"/>
            <a:ext cx="8229600" cy="4572000"/>
          </a:xfrm>
        </p:spPr>
        <p:txBody>
          <a:bodyPr/>
          <a:lstStyle/>
          <a:p>
            <a:pPr marL="45720" marR="0" indent="0" algn="l">
              <a:lnSpc>
                <a:spcPts val="2700"/>
              </a:lnSpc>
              <a:spcAft>
                <a:spcPts val="0"/>
              </a:spcAft>
            </a:pPr>
            <a:endParaRPr lang="en-US" sz="2400" b="1" spc="-5" dirty="0">
              <a:solidFill>
                <a:schemeClr val="accent2"/>
              </a:solidFill>
              <a:latin typeface="Arial" panose="02020603050405020304" pitchFamily="2"/>
            </a:endParaRPr>
          </a:p>
          <a:p>
            <a:pPr marL="45720" indent="320040">
              <a:lnSpc>
                <a:spcPts val="3000"/>
              </a:lnSpc>
              <a:spcBef>
                <a:spcPts val="475"/>
              </a:spcBef>
              <a:spcAft>
                <a:spcPts val="0"/>
              </a:spcAft>
              <a:buFont typeface="Symbol"/>
              <a:buChar char="·"/>
            </a:pPr>
            <a:r>
              <a:rPr lang="en-US" b="1" spc="-5" dirty="0">
                <a:latin typeface="Bliss 2 Regular" panose="02000506030000020004" pitchFamily="50" charset="0"/>
              </a:rPr>
              <a:t>Employment Contract</a:t>
            </a:r>
          </a:p>
          <a:p>
            <a:pPr marL="788670" lvl="1" indent="-342900">
              <a:lnSpc>
                <a:spcPts val="3000"/>
              </a:lnSpc>
              <a:spcBef>
                <a:spcPts val="600"/>
              </a:spcBef>
              <a:spcAft>
                <a:spcPts val="0"/>
              </a:spcAft>
              <a:buFont typeface="Calibri Light" panose="020F0302020204030204" pitchFamily="34" charset="0"/>
              <a:buChar char="‒"/>
            </a:pPr>
            <a:r>
              <a:rPr lang="en-US" dirty="0">
                <a:latin typeface="Bliss 2 Regular" panose="02000506030000020004" pitchFamily="50" charset="0"/>
              </a:rPr>
              <a:t>Probationary period</a:t>
            </a:r>
          </a:p>
          <a:p>
            <a:pPr marL="788670" lvl="1" indent="-342900">
              <a:lnSpc>
                <a:spcPts val="3000"/>
              </a:lnSpc>
              <a:spcBef>
                <a:spcPts val="600"/>
              </a:spcBef>
              <a:spcAft>
                <a:spcPts val="0"/>
              </a:spcAft>
              <a:buFont typeface="Calibri Light" panose="020F0302020204030204" pitchFamily="34" charset="0"/>
              <a:buChar char="‒"/>
            </a:pPr>
            <a:r>
              <a:rPr lang="en-US" dirty="0">
                <a:latin typeface="Bliss 2 Regular" panose="02000506030000020004" pitchFamily="50" charset="0"/>
              </a:rPr>
              <a:t>Continuous service</a:t>
            </a:r>
          </a:p>
          <a:p>
            <a:pPr marL="788670" lvl="1" indent="-342900">
              <a:lnSpc>
                <a:spcPts val="3000"/>
              </a:lnSpc>
              <a:spcBef>
                <a:spcPts val="600"/>
              </a:spcBef>
              <a:spcAft>
                <a:spcPts val="0"/>
              </a:spcAft>
              <a:buFont typeface="Calibri Light" panose="020F0302020204030204" pitchFamily="34" charset="0"/>
              <a:buChar char="‒"/>
            </a:pPr>
            <a:r>
              <a:rPr lang="en-US" dirty="0">
                <a:latin typeface="Bliss 2 Regular" panose="02000506030000020004" pitchFamily="50" charset="0"/>
              </a:rPr>
              <a:t>Post termination restrictive covenants </a:t>
            </a:r>
          </a:p>
          <a:p>
            <a:pPr marL="788670" lvl="1" indent="-342900">
              <a:lnSpc>
                <a:spcPts val="3000"/>
              </a:lnSpc>
              <a:spcBef>
                <a:spcPts val="600"/>
              </a:spcBef>
              <a:spcAft>
                <a:spcPts val="0"/>
              </a:spcAft>
              <a:buFont typeface="Calibri Light" panose="020F0302020204030204" pitchFamily="34" charset="0"/>
              <a:buChar char="‒"/>
            </a:pPr>
            <a:r>
              <a:rPr lang="en-US" dirty="0">
                <a:latin typeface="Bliss 2 Regular" panose="02000506030000020004" pitchFamily="50" charset="0"/>
              </a:rPr>
              <a:t>IT security and access to company property</a:t>
            </a:r>
          </a:p>
          <a:p>
            <a:pPr marL="788670" lvl="1" indent="-342900">
              <a:lnSpc>
                <a:spcPts val="3000"/>
              </a:lnSpc>
              <a:spcBef>
                <a:spcPts val="600"/>
              </a:spcBef>
              <a:spcAft>
                <a:spcPts val="0"/>
              </a:spcAft>
              <a:buFont typeface="Calibri Light" panose="020F0302020204030204" pitchFamily="34" charset="0"/>
              <a:buChar char="‒"/>
            </a:pPr>
            <a:r>
              <a:rPr lang="en-US" dirty="0">
                <a:latin typeface="Bliss 2 Regular" panose="02000506030000020004" pitchFamily="50" charset="0"/>
              </a:rPr>
              <a:t>Governing law and jurisdiction</a:t>
            </a:r>
          </a:p>
          <a:p>
            <a:pPr marL="0" indent="0">
              <a:buNone/>
            </a:pPr>
            <a:r>
              <a:rPr lang="en-GB" b="1" dirty="0"/>
              <a:t>	</a:t>
            </a:r>
          </a:p>
        </p:txBody>
      </p:sp>
    </p:spTree>
    <p:extLst>
      <p:ext uri="{BB962C8B-B14F-4D97-AF65-F5344CB8AC3E}">
        <p14:creationId xmlns:p14="http://schemas.microsoft.com/office/powerpoint/2010/main" val="385488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89010-7224-48DD-8786-5861B55052F0}"/>
              </a:ext>
            </a:extLst>
          </p:cNvPr>
          <p:cNvSpPr>
            <a:spLocks noGrp="1"/>
          </p:cNvSpPr>
          <p:nvPr>
            <p:ph type="title"/>
          </p:nvPr>
        </p:nvSpPr>
        <p:spPr/>
        <p:txBody>
          <a:bodyPr/>
          <a:lstStyle/>
          <a:p>
            <a:r>
              <a:rPr lang="en-US" altLang="en-US" b="1" dirty="0">
                <a:latin typeface="Bliss 2 Regular" panose="02000506030000020004" pitchFamily="50" charset="0"/>
              </a:rPr>
              <a:t>Hiring in the UAE</a:t>
            </a:r>
            <a:endParaRPr lang="en-GB" b="1" dirty="0"/>
          </a:p>
        </p:txBody>
      </p:sp>
      <p:sp>
        <p:nvSpPr>
          <p:cNvPr id="3" name="Content Placeholder 2">
            <a:extLst>
              <a:ext uri="{FF2B5EF4-FFF2-40B4-BE49-F238E27FC236}">
                <a16:creationId xmlns:a16="http://schemas.microsoft.com/office/drawing/2014/main" id="{36CDCF7A-1BBB-4478-9F6F-2E48FCC115FD}"/>
              </a:ext>
            </a:extLst>
          </p:cNvPr>
          <p:cNvSpPr>
            <a:spLocks noGrp="1"/>
          </p:cNvSpPr>
          <p:nvPr>
            <p:ph idx="1"/>
          </p:nvPr>
        </p:nvSpPr>
        <p:spPr>
          <a:xfrm>
            <a:off x="381000" y="1844824"/>
            <a:ext cx="8229600" cy="4572000"/>
          </a:xfrm>
        </p:spPr>
        <p:txBody>
          <a:bodyPr/>
          <a:lstStyle/>
          <a:p>
            <a:r>
              <a:rPr lang="en-GB" b="1" dirty="0">
                <a:latin typeface="Bliss 2 Regular" panose="02000506030000020004" pitchFamily="50" charset="0"/>
              </a:rPr>
              <a:t>New UAE Labour Law requirements:</a:t>
            </a:r>
          </a:p>
          <a:p>
            <a:pPr lvl="1"/>
            <a:r>
              <a:rPr lang="en-GB" dirty="0">
                <a:latin typeface="Bliss 2 Regular" panose="02000506030000020004" pitchFamily="50" charset="0"/>
              </a:rPr>
              <a:t>All contracts for up to a fixed period of 3-years</a:t>
            </a:r>
          </a:p>
          <a:p>
            <a:pPr lvl="1"/>
            <a:r>
              <a:rPr lang="en-GB" dirty="0">
                <a:latin typeface="Bliss 2 Regular" panose="02000506030000020004" pitchFamily="50" charset="0"/>
              </a:rPr>
              <a:t>Can be renewed or extended </a:t>
            </a:r>
          </a:p>
          <a:p>
            <a:pPr lvl="1"/>
            <a:r>
              <a:rPr lang="en-GB" dirty="0">
                <a:latin typeface="Bliss 2 Regular" panose="02000506030000020004" pitchFamily="50" charset="0"/>
              </a:rPr>
              <a:t>Continuity of service </a:t>
            </a:r>
          </a:p>
          <a:p>
            <a:pPr lvl="1"/>
            <a:r>
              <a:rPr lang="en-GB" dirty="0">
                <a:latin typeface="Bliss 2 Regular" panose="02000506030000020004" pitchFamily="50" charset="0"/>
              </a:rPr>
              <a:t>One year transitional period i.e. 1 February 2023</a:t>
            </a:r>
          </a:p>
          <a:p>
            <a:pPr marL="0" indent="0">
              <a:buNone/>
            </a:pPr>
            <a:r>
              <a:rPr lang="en-GB" b="1" dirty="0"/>
              <a:t>	</a:t>
            </a:r>
          </a:p>
        </p:txBody>
      </p:sp>
    </p:spTree>
    <p:extLst>
      <p:ext uri="{BB962C8B-B14F-4D97-AF65-F5344CB8AC3E}">
        <p14:creationId xmlns:p14="http://schemas.microsoft.com/office/powerpoint/2010/main" val="4016927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89010-7224-48DD-8786-5861B55052F0}"/>
              </a:ext>
            </a:extLst>
          </p:cNvPr>
          <p:cNvSpPr>
            <a:spLocks noGrp="1"/>
          </p:cNvSpPr>
          <p:nvPr>
            <p:ph type="title"/>
          </p:nvPr>
        </p:nvSpPr>
        <p:spPr/>
        <p:txBody>
          <a:bodyPr/>
          <a:lstStyle/>
          <a:p>
            <a:r>
              <a:rPr lang="en-US" altLang="en-US" b="1" dirty="0">
                <a:latin typeface="Bliss 2 Regular" panose="02000506030000020004" pitchFamily="50" charset="0"/>
              </a:rPr>
              <a:t>Panel Discussion</a:t>
            </a:r>
            <a:endParaRPr lang="en-GB" b="1" dirty="0"/>
          </a:p>
        </p:txBody>
      </p:sp>
      <p:pic>
        <p:nvPicPr>
          <p:cNvPr id="5" name="Picture 4">
            <a:extLst>
              <a:ext uri="{FF2B5EF4-FFF2-40B4-BE49-F238E27FC236}">
                <a16:creationId xmlns:a16="http://schemas.microsoft.com/office/drawing/2014/main" id="{A2B3E9CB-9818-467B-9D36-694C6AB2B2A9}"/>
              </a:ext>
            </a:extLst>
          </p:cNvPr>
          <p:cNvPicPr>
            <a:picLocks noChangeAspect="1"/>
          </p:cNvPicPr>
          <p:nvPr/>
        </p:nvPicPr>
        <p:blipFill>
          <a:blip r:embed="rId3"/>
          <a:stretch>
            <a:fillRect/>
          </a:stretch>
        </p:blipFill>
        <p:spPr>
          <a:xfrm>
            <a:off x="827584" y="2132856"/>
            <a:ext cx="7740352" cy="2121934"/>
          </a:xfrm>
          <a:prstGeom prst="rect">
            <a:avLst/>
          </a:prstGeom>
        </p:spPr>
      </p:pic>
    </p:spTree>
    <p:extLst>
      <p:ext uri="{BB962C8B-B14F-4D97-AF65-F5344CB8AC3E}">
        <p14:creationId xmlns:p14="http://schemas.microsoft.com/office/powerpoint/2010/main" val="1299064559"/>
      </p:ext>
    </p:extLst>
  </p:cSld>
  <p:clrMapOvr>
    <a:masterClrMapping/>
  </p:clrMapOvr>
</p:sld>
</file>

<file path=ppt/theme/theme1.xml><?xml version="1.0" encoding="utf-8"?>
<a:theme xmlns:a="http://schemas.openxmlformats.org/drawingml/2006/main" name="Whi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ck">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1 6 " ? > < p r o p e r t i e s   x m l n s = " h t t p : / / w w w . i m a n a g e . c o m / w o r k / x m l s c h e m a " >  
     < d o c u m e n t i d > D U B A I ! 7 4 9 4 5 4 6 6 . 1 < / d o c u m e n t i d >  
     < s e n d e r i d > R S 4 2 < / s e n d e r i d >  
     < s e n d e r e m a i l > R u t h . S t e p h e n @ p i n s e n t m a s o n s . c o m < / s e n d e r e m a i l >  
     < l a s t m o d i f i e d > 2 0 2 2 - 0 4 - 1 2 T 1 7 : 4 2 : 0 3 . 0 0 0 0 0 0 0 + 0 4 : 0 0 < / l a s t m o d i f i e d >  
     < d a t a b a s e > D U B A I < / d a t a b a s e >  
 < / p r o p e r t i 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TemplafySlideTemplateConfiguration><![CDATA[{"slideVersion":0,"isValidatorEnabled":false,"isLocked":false,"elementsMetadata":[],"slideId":"637340382559170929","enableDocumentContentUpdater":true,"version":"1.11"}]]></TemplafySlideTemplateConfiguration>
</file>

<file path=customXml/item5.xml><?xml version="1.0" encoding="utf-8"?>
<TemplafySlideFormConfiguration><![CDATA[{"formFields":[],"formDataEntries":[]}]]></TemplafySlideFormConfiguration>
</file>

<file path=customXml/item6.xml><?xml version="1.0" encoding="utf-8"?>
<sisl xmlns:xsd="http://www.w3.org/2001/XMLSchema" xmlns:xsi="http://www.w3.org/2001/XMLSchema-instance" xmlns="http://www.boldonjames.com/2008/01/sie/internal/label" sislVersion="0" policy="46c8e121-e4b9-4951-a880-9bdd31800aba" origin="userSelected">
  <element uid="f74afad7-bac5-41de-a833-5bd2fb3e2728" value=""/>
</sisl>
</file>

<file path=customXml/item7.xml><?xml version="1.0" encoding="utf-8"?>
<ct:contentTypeSchema xmlns:ct="http://schemas.microsoft.com/office/2006/metadata/contentType" xmlns:ma="http://schemas.microsoft.com/office/2006/metadata/properties/metaAttributes" ct:_="" ma:_="" ma:contentTypeName="Document" ma:contentTypeID="0x01010001725B7CA15F5A4DA28622E0375FB67C" ma:contentTypeVersion="9" ma:contentTypeDescription="Create a new document." ma:contentTypeScope="" ma:versionID="a3539c6657d2a14de53273ea86fe4480">
  <xsd:schema xmlns:xsd="http://www.w3.org/2001/XMLSchema" xmlns:xs="http://www.w3.org/2001/XMLSchema" xmlns:p="http://schemas.microsoft.com/office/2006/metadata/properties" xmlns:ns3="077be35b-6d69-42e3-b2c8-633bd5ffd8f8" targetNamespace="http://schemas.microsoft.com/office/2006/metadata/properties" ma:root="true" ma:fieldsID="ee006193029a8923a89ddc23f3e3227f" ns3:_="">
    <xsd:import namespace="077be35b-6d69-42e3-b2c8-633bd5ffd8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7be35b-6d69-42e3-b2c8-633bd5ffd8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0B4484-1597-4976-B803-4516B4A30F01}">
  <ds:schemaRefs>
    <ds:schemaRef ds:uri="http://www.imanage.com/work/xmlschema"/>
  </ds:schemaRefs>
</ds:datastoreItem>
</file>

<file path=customXml/itemProps2.xml><?xml version="1.0" encoding="utf-8"?>
<ds:datastoreItem xmlns:ds="http://schemas.openxmlformats.org/officeDocument/2006/customXml" ds:itemID="{5E500B4A-A44A-47E0-90E1-33EE1FD08BF8}">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77be35b-6d69-42e3-b2c8-633bd5ffd8f8"/>
    <ds:schemaRef ds:uri="http://www.w3.org/XML/1998/namespace"/>
    <ds:schemaRef ds:uri="http://purl.org/dc/dcmitype/"/>
  </ds:schemaRefs>
</ds:datastoreItem>
</file>

<file path=customXml/itemProps3.xml><?xml version="1.0" encoding="utf-8"?>
<ds:datastoreItem xmlns:ds="http://schemas.openxmlformats.org/officeDocument/2006/customXml" ds:itemID="{E3332AF5-84DB-41A6-B0F6-0A84BD8BF373}">
  <ds:schemaRefs>
    <ds:schemaRef ds:uri="http://schemas.microsoft.com/sharepoint/v3/contenttype/forms"/>
  </ds:schemaRefs>
</ds:datastoreItem>
</file>

<file path=customXml/itemProps4.xml><?xml version="1.0" encoding="utf-8"?>
<ds:datastoreItem xmlns:ds="http://schemas.openxmlformats.org/officeDocument/2006/customXml" ds:itemID="{D0609EDE-BBF4-4B2D-AC93-C65A2ADC75D4}">
  <ds:schemaRefs/>
</ds:datastoreItem>
</file>

<file path=customXml/itemProps5.xml><?xml version="1.0" encoding="utf-8"?>
<ds:datastoreItem xmlns:ds="http://schemas.openxmlformats.org/officeDocument/2006/customXml" ds:itemID="{FCFC85B8-3AD6-4811-A502-75310C9AC04D}">
  <ds:schemaRefs/>
</ds:datastoreItem>
</file>

<file path=customXml/itemProps6.xml><?xml version="1.0" encoding="utf-8"?>
<ds:datastoreItem xmlns:ds="http://schemas.openxmlformats.org/officeDocument/2006/customXml" ds:itemID="{DCAB971C-D5AF-4AB5-AD1D-216CB8E915B1}">
  <ds:schemaRefs>
    <ds:schemaRef ds:uri="http://www.w3.org/2001/XMLSchema"/>
    <ds:schemaRef ds:uri="http://www.boldonjames.com/2008/01/sie/internal/label"/>
  </ds:schemaRefs>
</ds:datastoreItem>
</file>

<file path=customXml/itemProps7.xml><?xml version="1.0" encoding="utf-8"?>
<ds:datastoreItem xmlns:ds="http://schemas.openxmlformats.org/officeDocument/2006/customXml" ds:itemID="{723EF890-B91D-4EBC-8B19-0F76C7B124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7be35b-6d69-42e3-b2c8-633bd5ffd8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9bf645c-d1a5-4464-b193-a5726c29773b}" enabled="0" method="" siteId="{49bf645c-d1a5-4464-b193-a5726c29773b}" removed="1"/>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emplate>Main</Template>
  <TotalTime>0</TotalTime>
  <Words>1606</Words>
  <Application>Microsoft Office PowerPoint</Application>
  <PresentationFormat>On-screen Show (4:3)</PresentationFormat>
  <Paragraphs>173</Paragraphs>
  <Slides>20</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Bliss 2 Regular</vt:lpstr>
      <vt:lpstr>Calibri Light</vt:lpstr>
      <vt:lpstr>PMN Caecilia W02</vt:lpstr>
      <vt:lpstr>Symbol</vt:lpstr>
      <vt:lpstr>White</vt:lpstr>
      <vt:lpstr>Black</vt:lpstr>
      <vt:lpstr>sons</vt:lpstr>
      <vt:lpstr>Introducing ACC MENA</vt:lpstr>
      <vt:lpstr>Introducing Pinsent Masons sons</vt:lpstr>
      <vt:lpstr>Introducing Our Panel</vt:lpstr>
      <vt:lpstr>Agenda</vt:lpstr>
      <vt:lpstr>Hiring in the UAE</vt:lpstr>
      <vt:lpstr>Hiring in the UAE</vt:lpstr>
      <vt:lpstr>Hiring in the UAE</vt:lpstr>
      <vt:lpstr>Panel Discussion</vt:lpstr>
      <vt:lpstr>Flexible Resourcing Options</vt:lpstr>
      <vt:lpstr>Flexible Resourcing Options</vt:lpstr>
      <vt:lpstr>Panel Discussion</vt:lpstr>
      <vt:lpstr>Emiratisation</vt:lpstr>
      <vt:lpstr>Emiratisation - NAFIS</vt:lpstr>
      <vt:lpstr>Emiratisation - NAFIS</vt:lpstr>
      <vt:lpstr>Panel Discussion</vt:lpstr>
      <vt:lpstr>The Great Resignation</vt:lpstr>
      <vt:lpstr>The Great Resignation</vt:lpstr>
      <vt:lpstr>Panel 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General Data Protection Regulation; GDPR</cp:keywords>
  <dc:description>General Data Protection Regulation Update slides delievered to Zurich by Kathryn Wynn on 24 November 2016. 
Agenda:
GDPR and Brexit
Key Concepts and Definitions
Regulatory Fines
Breach Notification
Data Controllers v Data Processors
Appointing a Data Processor
This document is confidential client advice for Zurich and has therefore been anonymised and data stripped.  Advice given or conclusions drawn may not be balanced/unbiased. Contact the author of this document for further information.</dc:description>
  <cp:lastModifiedBy/>
  <cp:revision>1</cp:revision>
  <dcterms:created xsi:type="dcterms:W3CDTF">2016-11-29T12:06:47Z</dcterms:created>
  <dcterms:modified xsi:type="dcterms:W3CDTF">2022-09-17T08:21:56Z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0x01010001725B7CA15F5A4DA28622E0375FB67C</vt:lpwstr>
  </property>
  <property fmtid="{D5CDD505-2E9C-101B-9397-08002B2CF9AE}" pid="3" name="RelevantLawTaxHTField0">
    <vt:lpwstr>United Kingdom|5f590a75-803f-44c7-a5ae-ceaaec751bc9</vt:lpwstr>
  </property>
  <property fmtid="{D5CDD505-2E9C-101B-9397-08002B2CF9AE}" pid="4" name="TaxCatchAll">
    <vt:lpwstr>27;#United Kingdom</vt:lpwstr>
  </property>
  <property fmtid="{D5CDD505-2E9C-101B-9397-08002B2CF9AE}" pid="5" name="_dlc_DocIdItemGuid">
    <vt:lpwstr>b3897b18-9a56-4d1c-ac75-f95e4bff336f</vt:lpwstr>
  </property>
  <property fmtid="{D5CDD505-2E9C-101B-9397-08002B2CF9AE}" pid="6" name="TaxKeyword">
    <vt:lpwstr>8522;#GDPR|dc2c4c21-2a88-4657-94ff-4643f55bac54;#7984;#General Data Protection Regulation|87f15c67-e17e-4809-87e9-1e8c1aa596a4</vt:lpwstr>
  </property>
  <property fmtid="{D5CDD505-2E9C-101B-9397-08002B2CF9AE}" pid="7" name="GoverningLaw">
    <vt:lpwstr/>
  </property>
  <property fmtid="{D5CDD505-2E9C-101B-9397-08002B2CF9AE}" pid="8" name="Product">
    <vt:lpwstr/>
  </property>
  <property fmtid="{D5CDD505-2E9C-101B-9397-08002B2CF9AE}" pid="9" name="ContentSource">
    <vt:lpwstr>30;#Internal|4990b44f-d591-4d42-8056-00b8968c2d69</vt:lpwstr>
  </property>
  <property fmtid="{D5CDD505-2E9C-101B-9397-08002B2CF9AE}" pid="10" name="ClientType">
    <vt:lpwstr/>
  </property>
  <property fmtid="{D5CDD505-2E9C-101B-9397-08002B2CF9AE}" pid="11" name="Readership">
    <vt:lpwstr>1006;#External / Client|b0a835bc-d48d-42f1-9527-2c7021865fb2</vt:lpwstr>
  </property>
  <property fmtid="{D5CDD505-2E9C-101B-9397-08002B2CF9AE}" pid="12" name="GeographicLocation">
    <vt:lpwstr/>
  </property>
  <property fmtid="{D5CDD505-2E9C-101B-9397-08002B2CF9AE}" pid="13" name="AreaOfLaw">
    <vt:lpwstr>8099;#Data controller ＆ data processor|76bbaf91-eb43-423c-bab7-20d67ee63572;#1067;#General issues|af0a06cf-a7a9-4fa9-9b28-9e047be3b5bb;#6010;#Data security|11b2d781-b2b1-4d0a-9818-3f046b09f5a1</vt:lpwstr>
  </property>
  <property fmtid="{D5CDD505-2E9C-101B-9397-08002B2CF9AE}" pid="14" name="KnowHowPublisher">
    <vt:lpwstr>1135;#SBS Knowledge Team|a9b7d36a-c834-496a-8b56-e809fe8f955a</vt:lpwstr>
  </property>
  <property fmtid="{D5CDD505-2E9C-101B-9397-08002B2CF9AE}" pid="15" name="KnowHowDocumentType">
    <vt:lpwstr>16;#Training Materials|42e37130-4954-431e-beac-255c116c6ad7</vt:lpwstr>
  </property>
  <property fmtid="{D5CDD505-2E9C-101B-9397-08002B2CF9AE}" pid="16" name="Quality">
    <vt:lpwstr>8;#Bronze|c6b979d2-44f2-4d47-a887-e4441b49e9de</vt:lpwstr>
  </property>
  <property fmtid="{D5CDD505-2E9C-101B-9397-08002B2CF9AE}" pid="17" name="Sector">
    <vt:lpwstr/>
  </property>
  <property fmtid="{D5CDD505-2E9C-101B-9397-08002B2CF9AE}" pid="18" name="RelevantLaw">
    <vt:lpwstr>27;#United Kingdom|5f590a75-803f-44c7-a5ae-ceaaec751bc9</vt:lpwstr>
  </property>
  <property fmtid="{D5CDD505-2E9C-101B-9397-08002B2CF9AE}" pid="19" name="PracticeTeam">
    <vt:lpwstr>4176;#TMT|0c6551b7-fc9d-41a9-9ae2-835f1fc3f84b</vt:lpwstr>
  </property>
  <property fmtid="{D5CDD505-2E9C-101B-9397-08002B2CF9AE}" pid="20" name="docIndexRef">
    <vt:lpwstr>169389bf-3506-4717-8db8-46c4c290d200</vt:lpwstr>
  </property>
  <property fmtid="{D5CDD505-2E9C-101B-9397-08002B2CF9AE}" pid="21" name="bjSaver">
    <vt:lpwstr>2BkuImILY8Xl8l/EmT0apmE/O1pRrwnN</vt:lpwstr>
  </property>
  <property fmtid="{D5CDD505-2E9C-101B-9397-08002B2CF9AE}" pid="22" name="bjDocumentLabelXML">
    <vt:lpwstr>&lt;?xml version="1.0" encoding="us-ascii"?&gt;&lt;sisl xmlns:xsd="http://www.w3.org/2001/XMLSchema" xmlns:xsi="http://www.w3.org/2001/XMLSchema-instance" sislVersion="0" policy="46c8e121-e4b9-4951-a880-9bdd31800aba" origin="userSelected" xmlns="http://www.boldonj</vt:lpwstr>
  </property>
  <property fmtid="{D5CDD505-2E9C-101B-9397-08002B2CF9AE}" pid="23" name="bjDocumentLabelXML-0">
    <vt:lpwstr>ames.com/2008/01/sie/internal/label"&gt;&lt;element uid="f74afad7-bac5-41de-a833-5bd2fb3e2728" value="" /&gt;&lt;/sisl&gt;</vt:lpwstr>
  </property>
  <property fmtid="{D5CDD505-2E9C-101B-9397-08002B2CF9AE}" pid="24" name="bjDocumentSecurityLabel">
    <vt:lpwstr>Public</vt:lpwstr>
  </property>
  <property fmtid="{D5CDD505-2E9C-101B-9397-08002B2CF9AE}" pid="25" name="BJ-Classification">
    <vt:lpwstr>Public</vt:lpwstr>
  </property>
  <property fmtid="{D5CDD505-2E9C-101B-9397-08002B2CF9AE}" pid="26" name="Reference_src">
    <vt:lpwstr>{IMan.Number}.{IMan.Version}\{IMan.imProfileCustom1}</vt:lpwstr>
  </property>
  <property fmtid="{D5CDD505-2E9C-101B-9397-08002B2CF9AE}" pid="27" name="SD_TIM_Ran">
    <vt:lpwstr>True</vt:lpwstr>
  </property>
  <property fmtid="{D5CDD505-2E9C-101B-9397-08002B2CF9AE}" pid="28" name="Reference">
    <vt:lpwstr>74945466.1\PERSONAL</vt:lpwstr>
  </property>
</Properties>
</file>